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4"/>
  </p:sldMasterIdLst>
  <p:notesMasterIdLst>
    <p:notesMasterId r:id="rId39"/>
  </p:notesMasterIdLst>
  <p:sldIdLst>
    <p:sldId id="283" r:id="rId5"/>
    <p:sldId id="4080" r:id="rId6"/>
    <p:sldId id="315" r:id="rId7"/>
    <p:sldId id="282" r:id="rId8"/>
    <p:sldId id="312" r:id="rId9"/>
    <p:sldId id="4082" r:id="rId10"/>
    <p:sldId id="4083" r:id="rId11"/>
    <p:sldId id="4084" r:id="rId12"/>
    <p:sldId id="4106" r:id="rId13"/>
    <p:sldId id="4107" r:id="rId14"/>
    <p:sldId id="4089" r:id="rId15"/>
    <p:sldId id="4090" r:id="rId16"/>
    <p:sldId id="445" r:id="rId17"/>
    <p:sldId id="447" r:id="rId18"/>
    <p:sldId id="449" r:id="rId19"/>
    <p:sldId id="4086" r:id="rId20"/>
    <p:sldId id="4087" r:id="rId21"/>
    <p:sldId id="4088" r:id="rId22"/>
    <p:sldId id="4091" r:id="rId23"/>
    <p:sldId id="4092" r:id="rId24"/>
    <p:sldId id="4093" r:id="rId25"/>
    <p:sldId id="4094" r:id="rId26"/>
    <p:sldId id="4095" r:id="rId27"/>
    <p:sldId id="4096" r:id="rId28"/>
    <p:sldId id="4097" r:id="rId29"/>
    <p:sldId id="4098" r:id="rId30"/>
    <p:sldId id="4099" r:id="rId31"/>
    <p:sldId id="4100" r:id="rId32"/>
    <p:sldId id="4101" r:id="rId33"/>
    <p:sldId id="4102" r:id="rId34"/>
    <p:sldId id="4103" r:id="rId35"/>
    <p:sldId id="4104" r:id="rId36"/>
    <p:sldId id="4105" r:id="rId37"/>
    <p:sldId id="275" r:id="rId38"/>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965"/>
    <a:srgbClr val="FE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56D77-B796-1947-8B9F-9F5FCC7F2D06}" v="33" dt="2024-07-25T06:51:13.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85170"/>
  </p:normalViewPr>
  <p:slideViewPr>
    <p:cSldViewPr snapToGrid="0">
      <p:cViewPr varScale="1">
        <p:scale>
          <a:sx n="96" d="100"/>
          <a:sy n="96" d="100"/>
        </p:scale>
        <p:origin x="200"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Costs (US$) – Total US$276 million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Sheet1!$F$8</c:f>
              <c:strCache>
                <c:ptCount val="1"/>
                <c:pt idx="0">
                  <c:v>Costs (US$)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Sheet1!$E$9:$E$11</c:f>
              <c:strCache>
                <c:ptCount val="3"/>
                <c:pt idx="0">
                  <c:v>Climate Resilient Drainage and Flood Mitigation</c:v>
                </c:pt>
                <c:pt idx="1">
                  <c:v>Solid Waste Management Capacity Improvements </c:v>
                </c:pt>
                <c:pt idx="2">
                  <c:v>Participatory Upgrading of Targeted Flood Prone Low-income Communities</c:v>
                </c:pt>
              </c:strCache>
            </c:strRef>
          </c:cat>
          <c:val>
            <c:numRef>
              <c:f>Sheet1!$F$9:$F$11</c:f>
              <c:numCache>
                <c:formatCode>General</c:formatCode>
                <c:ptCount val="3"/>
                <c:pt idx="0">
                  <c:v>162</c:v>
                </c:pt>
                <c:pt idx="1">
                  <c:v>55.2</c:v>
                </c:pt>
                <c:pt idx="2">
                  <c:v>58.8</c:v>
                </c:pt>
              </c:numCache>
            </c:numRef>
          </c:val>
          <c:extLst>
            <c:ext xmlns:c16="http://schemas.microsoft.com/office/drawing/2014/chart" uri="{C3380CC4-5D6E-409C-BE32-E72D297353CC}">
              <c16:uniqueId val="{00000000-0CDA-4A4E-890D-6122969201B6}"/>
            </c:ext>
          </c:extLst>
        </c:ser>
        <c:dLbls>
          <c:dLblPos val="inEnd"/>
          <c:showLegendKey val="0"/>
          <c:showVal val="1"/>
          <c:showCatName val="0"/>
          <c:showSerName val="0"/>
          <c:showPercent val="0"/>
          <c:showBubbleSize val="0"/>
        </c:dLbls>
        <c:gapWidth val="100"/>
        <c:overlap val="-24"/>
        <c:axId val="829734000"/>
        <c:axId val="830114624"/>
      </c:barChart>
      <c:catAx>
        <c:axId val="8297340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830114624"/>
        <c:crosses val="autoZero"/>
        <c:auto val="1"/>
        <c:lblAlgn val="ctr"/>
        <c:lblOffset val="100"/>
        <c:noMultiLvlLbl val="0"/>
      </c:catAx>
      <c:valAx>
        <c:axId val="8301146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82973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D4009-7E02-094C-A607-A90C1D1B7172}" type="datetimeFigureOut">
              <a:rPr lang="en-US" smtClean="0"/>
              <a:t>7/25/24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0D0C1-543D-F74F-850A-026B9D43FF1C}" type="slidenum">
              <a:rPr lang="en-US" smtClean="0"/>
              <a:t>‹#›</a:t>
            </a:fld>
            <a:endParaRPr lang="en-US"/>
          </a:p>
        </p:txBody>
      </p:sp>
    </p:spTree>
    <p:extLst>
      <p:ext uri="{BB962C8B-B14F-4D97-AF65-F5344CB8AC3E}">
        <p14:creationId xmlns:p14="http://schemas.microsoft.com/office/powerpoint/2010/main" val="56130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21238E-8064-C14C-99DA-526E946A59D9}" type="slidenum">
              <a:rPr lang="en-US" smtClean="0"/>
              <a:t>2</a:t>
            </a:fld>
            <a:endParaRPr lang="en-US"/>
          </a:p>
        </p:txBody>
      </p:sp>
    </p:spTree>
    <p:extLst>
      <p:ext uri="{BB962C8B-B14F-4D97-AF65-F5344CB8AC3E}">
        <p14:creationId xmlns:p14="http://schemas.microsoft.com/office/powerpoint/2010/main" val="237120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11</a:t>
            </a:fld>
            <a:endParaRPr lang="en-US"/>
          </a:p>
        </p:txBody>
      </p:sp>
    </p:spTree>
    <p:extLst>
      <p:ext uri="{BB962C8B-B14F-4D97-AF65-F5344CB8AC3E}">
        <p14:creationId xmlns:p14="http://schemas.microsoft.com/office/powerpoint/2010/main" val="80324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12</a:t>
            </a:fld>
            <a:endParaRPr lang="en-US"/>
          </a:p>
        </p:txBody>
      </p:sp>
    </p:spTree>
    <p:extLst>
      <p:ext uri="{BB962C8B-B14F-4D97-AF65-F5344CB8AC3E}">
        <p14:creationId xmlns:p14="http://schemas.microsoft.com/office/powerpoint/2010/main" val="45021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16</a:t>
            </a:fld>
            <a:endParaRPr lang="en-US"/>
          </a:p>
        </p:txBody>
      </p:sp>
    </p:spTree>
    <p:extLst>
      <p:ext uri="{BB962C8B-B14F-4D97-AF65-F5344CB8AC3E}">
        <p14:creationId xmlns:p14="http://schemas.microsoft.com/office/powerpoint/2010/main" val="3038900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17</a:t>
            </a:fld>
            <a:endParaRPr lang="en-US"/>
          </a:p>
        </p:txBody>
      </p:sp>
    </p:spTree>
    <p:extLst>
      <p:ext uri="{BB962C8B-B14F-4D97-AF65-F5344CB8AC3E}">
        <p14:creationId xmlns:p14="http://schemas.microsoft.com/office/powerpoint/2010/main" val="292437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18</a:t>
            </a:fld>
            <a:endParaRPr lang="en-US"/>
          </a:p>
        </p:txBody>
      </p:sp>
    </p:spTree>
    <p:extLst>
      <p:ext uri="{BB962C8B-B14F-4D97-AF65-F5344CB8AC3E}">
        <p14:creationId xmlns:p14="http://schemas.microsoft.com/office/powerpoint/2010/main" val="286380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19</a:t>
            </a:fld>
            <a:endParaRPr lang="en-US"/>
          </a:p>
        </p:txBody>
      </p:sp>
    </p:spTree>
    <p:extLst>
      <p:ext uri="{BB962C8B-B14F-4D97-AF65-F5344CB8AC3E}">
        <p14:creationId xmlns:p14="http://schemas.microsoft.com/office/powerpoint/2010/main" val="123771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20</a:t>
            </a:fld>
            <a:endParaRPr lang="en-US"/>
          </a:p>
        </p:txBody>
      </p:sp>
    </p:spTree>
    <p:extLst>
      <p:ext uri="{BB962C8B-B14F-4D97-AF65-F5344CB8AC3E}">
        <p14:creationId xmlns:p14="http://schemas.microsoft.com/office/powerpoint/2010/main" val="135865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r>
              <a:rPr lang="en-US" dirty="0">
                <a:latin typeface="Arial" panose="020B0604020202020204" pitchFamily="34" charset="0"/>
                <a:cs typeface="Arial" panose="020B0604020202020204" pitchFamily="34" charset="0"/>
              </a:rPr>
              <a:t>(World Bank, 2020). </a:t>
            </a:r>
            <a:endParaRPr lang="en-GB" dirty="0">
              <a:solidFill>
                <a:srgbClr val="000000"/>
              </a:solidFill>
              <a:effectLst/>
              <a:latin typeface="Helvetica" pitchFamily="2" charset="0"/>
            </a:endParaRPr>
          </a:p>
          <a:p>
            <a:pPr marL="171450" indent="-171450">
              <a:buFontTx/>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Oteng-Ababio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Ablo</a:t>
            </a:r>
            <a:r>
              <a:rPr lang="en-US" dirty="0">
                <a:latin typeface="Arial" panose="020B0604020202020204" pitchFamily="34" charset="0"/>
                <a:cs typeface="Arial" panose="020B0604020202020204" pitchFamily="34" charset="0"/>
              </a:rPr>
              <a:t> and Wong, 2020). </a:t>
            </a:r>
          </a:p>
          <a:p>
            <a:pPr marL="171450" indent="-171450">
              <a:buFontTx/>
              <a:buChar char="-"/>
            </a:pPr>
            <a:r>
              <a:rPr lang="en-GB" dirty="0">
                <a:latin typeface="Arial" panose="020B0604020202020204" pitchFamily="34" charset="0"/>
                <a:cs typeface="Arial" panose="020B0604020202020204" pitchFamily="34" charset="0"/>
              </a:rPr>
              <a:t>(Wong and </a:t>
            </a:r>
            <a:r>
              <a:rPr lang="en-GB" dirty="0" err="1">
                <a:latin typeface="Arial" panose="020B0604020202020204" pitchFamily="34" charset="0"/>
                <a:cs typeface="Arial" panose="020B0604020202020204" pitchFamily="34" charset="0"/>
              </a:rPr>
              <a:t>Dubosse</a:t>
            </a:r>
            <a:r>
              <a:rPr lang="en-GB" dirty="0">
                <a:latin typeface="Arial" panose="020B0604020202020204" pitchFamily="34" charset="0"/>
                <a:cs typeface="Arial" panose="020B0604020202020204" pitchFamily="34" charset="0"/>
              </a:rPr>
              <a:t>, 2019, Lomborg, </a:t>
            </a:r>
            <a:r>
              <a:rPr lang="en-GB" dirty="0" err="1">
                <a:latin typeface="Arial" panose="020B0604020202020204" pitchFamily="34" charset="0"/>
                <a:cs typeface="Arial" panose="020B0604020202020204" pitchFamily="34" charset="0"/>
              </a:rPr>
              <a:t>Annim</a:t>
            </a:r>
            <a:r>
              <a:rPr lang="en-GB" dirty="0">
                <a:latin typeface="Arial" panose="020B0604020202020204" pitchFamily="34" charset="0"/>
                <a:cs typeface="Arial" panose="020B0604020202020204" pitchFamily="34" charset="0"/>
              </a:rPr>
              <a:t> and </a:t>
            </a:r>
            <a:r>
              <a:rPr lang="en-GB" dirty="0" err="1">
                <a:latin typeface="Arial" panose="020B0604020202020204" pitchFamily="34" charset="0"/>
                <a:cs typeface="Arial" panose="020B0604020202020204" pitchFamily="34" charset="0"/>
              </a:rPr>
              <a:t>Nordjo</a:t>
            </a:r>
            <a:r>
              <a:rPr lang="en-GB" dirty="0">
                <a:latin typeface="Arial" panose="020B0604020202020204" pitchFamily="34" charset="0"/>
                <a:cs typeface="Arial" panose="020B0604020202020204" pitchFamily="34" charset="0"/>
              </a:rPr>
              <a:t>, 2021)</a:t>
            </a:r>
            <a:r>
              <a:rPr lang="en-US" dirty="0">
                <a:latin typeface="Arial" panose="020B0604020202020204" pitchFamily="34" charset="0"/>
                <a:cs typeface="Arial" panose="020B0604020202020204" pitchFamily="34" charset="0"/>
              </a:rPr>
              <a:t>.</a:t>
            </a: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21</a:t>
            </a:fld>
            <a:endParaRPr lang="en-US"/>
          </a:p>
        </p:txBody>
      </p:sp>
    </p:spTree>
    <p:extLst>
      <p:ext uri="{BB962C8B-B14F-4D97-AF65-F5344CB8AC3E}">
        <p14:creationId xmlns:p14="http://schemas.microsoft.com/office/powerpoint/2010/main" val="353691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Estmated from GARID Project Implementation Status &amp; Results Report (World Bank, 2023)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2Estimated from reports of simulated damage averted, estimates of annual loss from floods, flood damage estimates and Cost Benefit Analysis of investment options for the year range of 2018 to 2050 (World Bank, 2020;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a:t>
            </a:r>
            <a:endParaRPr lang="en-GB" dirty="0"/>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22</a:t>
            </a:fld>
            <a:endParaRPr lang="en-US"/>
          </a:p>
        </p:txBody>
      </p:sp>
    </p:spTree>
    <p:extLst>
      <p:ext uri="{BB962C8B-B14F-4D97-AF65-F5344CB8AC3E}">
        <p14:creationId xmlns:p14="http://schemas.microsoft.com/office/powerpoint/2010/main" val="250136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Oteng-Ababio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Ablo</a:t>
            </a:r>
            <a:r>
              <a:rPr lang="en-US" dirty="0">
                <a:latin typeface="Arial" panose="020B0604020202020204" pitchFamily="34" charset="0"/>
                <a:cs typeface="Arial" panose="020B0604020202020204" pitchFamily="34" charset="0"/>
              </a:rPr>
              <a:t> and Wong’s (2020)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(World Bank 2020)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(Erman et al., 2018).</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23</a:t>
            </a:fld>
            <a:endParaRPr lang="en-US"/>
          </a:p>
        </p:txBody>
      </p:sp>
    </p:spTree>
    <p:extLst>
      <p:ext uri="{BB962C8B-B14F-4D97-AF65-F5344CB8AC3E}">
        <p14:creationId xmlns:p14="http://schemas.microsoft.com/office/powerpoint/2010/main" val="132558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baseline="0" dirty="0">
              <a:solidFill>
                <a:srgbClr val="2021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F20D0C1-543D-F74F-850A-026B9D43FF1C}" type="slidenum">
              <a:rPr lang="en-US" smtClean="0"/>
              <a:t>3</a:t>
            </a:fld>
            <a:endParaRPr lang="en-US"/>
          </a:p>
        </p:txBody>
      </p:sp>
    </p:spTree>
    <p:extLst>
      <p:ext uri="{BB962C8B-B14F-4D97-AF65-F5344CB8AC3E}">
        <p14:creationId xmlns:p14="http://schemas.microsoft.com/office/powerpoint/2010/main" val="2141597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1Estmated from GARID Project Implementation Status &amp; Results Report (World Bank,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2Estimated based on less transport and business interruption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a:t>
            </a:r>
            <a:endParaRPr lang="en-GB" dirty="0"/>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24</a:t>
            </a:fld>
            <a:endParaRPr lang="en-US"/>
          </a:p>
        </p:txBody>
      </p:sp>
    </p:spTree>
    <p:extLst>
      <p:ext uri="{BB962C8B-B14F-4D97-AF65-F5344CB8AC3E}">
        <p14:creationId xmlns:p14="http://schemas.microsoft.com/office/powerpoint/2010/main" val="257994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latin typeface="Arial" panose="020B0604020202020204" pitchFamily="34" charset="0"/>
                <a:cs typeface="Arial" panose="020B0604020202020204" pitchFamily="34" charset="0"/>
              </a:rPr>
              <a:t>(Maund and Anyidoho, 2019)</a:t>
            </a:r>
          </a:p>
          <a:p>
            <a:pPr marL="171450" indent="-171450">
              <a:buFontTx/>
              <a:buChar cha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Oteng-Ababio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Ablo</a:t>
            </a:r>
            <a:r>
              <a:rPr lang="en-US" dirty="0">
                <a:latin typeface="Arial" panose="020B0604020202020204" pitchFamily="34" charset="0"/>
                <a:cs typeface="Arial" panose="020B0604020202020204" pitchFamily="34" charset="0"/>
              </a:rPr>
              <a:t> and Wong, 2020</a:t>
            </a:r>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25</a:t>
            </a:fld>
            <a:endParaRPr lang="en-US"/>
          </a:p>
        </p:txBody>
      </p:sp>
    </p:spTree>
    <p:extLst>
      <p:ext uri="{BB962C8B-B14F-4D97-AF65-F5344CB8AC3E}">
        <p14:creationId xmlns:p14="http://schemas.microsoft.com/office/powerpoint/2010/main" val="296190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latin typeface="Arial" panose="020B0604020202020204" pitchFamily="34" charset="0"/>
                <a:cs typeface="Arial" panose="020B0604020202020204" pitchFamily="34" charset="0"/>
              </a:rPr>
              <a:t>(World Bank, 2019) </a:t>
            </a:r>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26</a:t>
            </a:fld>
            <a:endParaRPr lang="en-US"/>
          </a:p>
        </p:txBody>
      </p:sp>
    </p:spTree>
    <p:extLst>
      <p:ext uri="{BB962C8B-B14F-4D97-AF65-F5344CB8AC3E}">
        <p14:creationId xmlns:p14="http://schemas.microsoft.com/office/powerpoint/2010/main" val="3153552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1Estmated from GARID Project Implementation Status &amp; Results Report (World Bank, 2023)</a:t>
            </a:r>
            <a:br>
              <a:rPr lang="en-GB" sz="1200" i="1" dirty="0">
                <a:effectLst/>
                <a:latin typeface="TimesNewRomanPS"/>
              </a:rPr>
            </a:br>
            <a:r>
              <a:rPr lang="en-GB" sz="1200" i="1" dirty="0">
                <a:effectLst/>
                <a:latin typeface="TimesNewRomanPS"/>
              </a:rPr>
              <a:t>2Estimated based on reduction in disease burden and cleaner environment, welfare improvements and net carbon emission reductions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World Bank, 2019). Estimated also based on reduction in disease burden and cleaner environment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Estimated, further based on net emissions reduction over the economic lifetime of the project (World Bank, 2019). </a:t>
            </a:r>
            <a:endParaRPr lang="en-GB" dirty="0"/>
          </a:p>
        </p:txBody>
      </p:sp>
      <p:sp>
        <p:nvSpPr>
          <p:cNvPr id="4" name="Slide Number Placeholder 3"/>
          <p:cNvSpPr>
            <a:spLocks noGrp="1"/>
          </p:cNvSpPr>
          <p:nvPr>
            <p:ph type="sldNum" sz="quarter" idx="5"/>
          </p:nvPr>
        </p:nvSpPr>
        <p:spPr/>
        <p:txBody>
          <a:bodyPr/>
          <a:lstStyle/>
          <a:p>
            <a:fld id="{2F20D0C1-543D-F74F-850A-026B9D43FF1C}" type="slidenum">
              <a:rPr lang="en-US" smtClean="0"/>
              <a:t>27</a:t>
            </a:fld>
            <a:endParaRPr lang="en-US"/>
          </a:p>
        </p:txBody>
      </p:sp>
    </p:spTree>
    <p:extLst>
      <p:ext uri="{BB962C8B-B14F-4D97-AF65-F5344CB8AC3E}">
        <p14:creationId xmlns:p14="http://schemas.microsoft.com/office/powerpoint/2010/main" val="225018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1Estmated from GARID Project Implementation Status &amp; Results Report (World Bank, 2023)</a:t>
            </a:r>
            <a:br>
              <a:rPr lang="en-GB" sz="1200" i="1" dirty="0">
                <a:effectLst/>
                <a:latin typeface="TimesNewRomanPS"/>
              </a:rPr>
            </a:br>
            <a:r>
              <a:rPr lang="en-GB" sz="1200" i="1" dirty="0">
                <a:effectLst/>
                <a:latin typeface="TimesNewRomanPS"/>
              </a:rPr>
              <a:t>2Estimated based on reduction in disease burden and cleaner environment, welfare improvements and net carbon emission reductions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World Bank, 2019). Estimated also based on reduction in disease burden and cleaner environment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Estimated, further based on net emissions reduction over the economic lifetime of the project (World Bank, 2019). </a:t>
            </a:r>
            <a:endParaRPr lang="en-GB" dirty="0"/>
          </a:p>
        </p:txBody>
      </p:sp>
      <p:sp>
        <p:nvSpPr>
          <p:cNvPr id="4" name="Slide Number Placeholder 3"/>
          <p:cNvSpPr>
            <a:spLocks noGrp="1"/>
          </p:cNvSpPr>
          <p:nvPr>
            <p:ph type="sldNum" sz="quarter" idx="5"/>
          </p:nvPr>
        </p:nvSpPr>
        <p:spPr/>
        <p:txBody>
          <a:bodyPr/>
          <a:lstStyle/>
          <a:p>
            <a:fld id="{2F20D0C1-543D-F74F-850A-026B9D43FF1C}" type="slidenum">
              <a:rPr lang="en-US" smtClean="0"/>
              <a:t>28</a:t>
            </a:fld>
            <a:endParaRPr lang="en-US"/>
          </a:p>
        </p:txBody>
      </p:sp>
    </p:spTree>
    <p:extLst>
      <p:ext uri="{BB962C8B-B14F-4D97-AF65-F5344CB8AC3E}">
        <p14:creationId xmlns:p14="http://schemas.microsoft.com/office/powerpoint/2010/main" val="378059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1Estmated from GARID Project Implementation Status &amp; Results Report (World Bank, 2023)</a:t>
            </a:r>
            <a:br>
              <a:rPr lang="en-GB" sz="1200" i="1" dirty="0">
                <a:effectLst/>
                <a:latin typeface="TimesNewRomanPS"/>
              </a:rPr>
            </a:br>
            <a:r>
              <a:rPr lang="en-GB" sz="1200" i="1" dirty="0">
                <a:effectLst/>
                <a:latin typeface="TimesNewRomanPS"/>
              </a:rPr>
              <a:t>2Estimated based on reduction in disease burden and cleaner environment, welfare improvements and net carbon emission reductions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World Bank, 2019). Estimated also based on reduction in disease burden and cleaner environment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Estimated, further based on net emissions reduction over the economic lifetime of the project (World Bank, 2019). </a:t>
            </a:r>
            <a:endParaRPr lang="en-GB" dirty="0"/>
          </a:p>
        </p:txBody>
      </p:sp>
      <p:sp>
        <p:nvSpPr>
          <p:cNvPr id="4" name="Slide Number Placeholder 3"/>
          <p:cNvSpPr>
            <a:spLocks noGrp="1"/>
          </p:cNvSpPr>
          <p:nvPr>
            <p:ph type="sldNum" sz="quarter" idx="5"/>
          </p:nvPr>
        </p:nvSpPr>
        <p:spPr/>
        <p:txBody>
          <a:bodyPr/>
          <a:lstStyle/>
          <a:p>
            <a:fld id="{2F20D0C1-543D-F74F-850A-026B9D43FF1C}" type="slidenum">
              <a:rPr lang="en-US" smtClean="0"/>
              <a:t>29</a:t>
            </a:fld>
            <a:endParaRPr lang="en-US"/>
          </a:p>
        </p:txBody>
      </p:sp>
    </p:spTree>
    <p:extLst>
      <p:ext uri="{BB962C8B-B14F-4D97-AF65-F5344CB8AC3E}">
        <p14:creationId xmlns:p14="http://schemas.microsoft.com/office/powerpoint/2010/main" val="1144729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TimesNewRomanPS"/>
              </a:rPr>
              <a:t>1Estmated from GARID Project Implementation Status &amp; Results Report (World Bank, 2023)</a:t>
            </a:r>
            <a:br>
              <a:rPr lang="en-GB" sz="1200" i="1" dirty="0">
                <a:effectLst/>
                <a:latin typeface="TimesNewRomanPS"/>
              </a:rPr>
            </a:br>
            <a:r>
              <a:rPr lang="en-GB" sz="1200" i="1" dirty="0">
                <a:effectLst/>
                <a:latin typeface="TimesNewRomanPS"/>
              </a:rPr>
              <a:t>2Estimated based on reduction in disease burden and cleaner environment, welfare improvements and net carbon emission reductions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World Bank, 2019). Estimated also based on reduction in disease burden and cleaner environment (</a:t>
            </a:r>
            <a:r>
              <a:rPr lang="en-GB" sz="1200" i="1" dirty="0" err="1">
                <a:effectLst/>
                <a:latin typeface="TimesNewRomanPS"/>
              </a:rPr>
              <a:t>Oteng-Ababio</a:t>
            </a:r>
            <a:r>
              <a:rPr lang="en-GB" sz="1200" i="1" dirty="0">
                <a:effectLst/>
                <a:latin typeface="TimesNewRomanPS"/>
              </a:rPr>
              <a:t>, </a:t>
            </a:r>
            <a:r>
              <a:rPr lang="en-GB" sz="1200" i="1" dirty="0" err="1">
                <a:effectLst/>
                <a:latin typeface="TimesNewRomanPS"/>
              </a:rPr>
              <a:t>Ablo</a:t>
            </a:r>
            <a:r>
              <a:rPr lang="en-GB" sz="1200" i="1" dirty="0">
                <a:effectLst/>
                <a:latin typeface="TimesNewRomanPS"/>
              </a:rPr>
              <a:t> and Wong, 2020). Estimated, further based on net emissions reduction over the economic lifetime of the project (World Bank, 2019). </a:t>
            </a:r>
            <a:endParaRPr lang="en-GB" dirty="0"/>
          </a:p>
        </p:txBody>
      </p:sp>
      <p:sp>
        <p:nvSpPr>
          <p:cNvPr id="4" name="Slide Number Placeholder 3"/>
          <p:cNvSpPr>
            <a:spLocks noGrp="1"/>
          </p:cNvSpPr>
          <p:nvPr>
            <p:ph type="sldNum" sz="quarter" idx="5"/>
          </p:nvPr>
        </p:nvSpPr>
        <p:spPr/>
        <p:txBody>
          <a:bodyPr/>
          <a:lstStyle/>
          <a:p>
            <a:fld id="{2F20D0C1-543D-F74F-850A-026B9D43FF1C}" type="slidenum">
              <a:rPr lang="en-US" smtClean="0"/>
              <a:t>30</a:t>
            </a:fld>
            <a:endParaRPr lang="en-US"/>
          </a:p>
        </p:txBody>
      </p:sp>
    </p:spTree>
    <p:extLst>
      <p:ext uri="{BB962C8B-B14F-4D97-AF65-F5344CB8AC3E}">
        <p14:creationId xmlns:p14="http://schemas.microsoft.com/office/powerpoint/2010/main" val="824459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Estmated from GARID Project Implementation Status &amp; Results Report (World Bank, 2023)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Estimated from reports of simulated damage averted, estimates of annual loss from floods, flood damage estimates and Traditional Cost Benefit Analysis of investment options for the year range of 2018 to 2050 (World Bank, 2020;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Oteng-Ababio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Ablo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and Wong,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Estimated based on reduction in disease burden and cleaner environment, welfare improvements and net carbon emission reductions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Oteng-Ababio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Ablo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and Wong, 2020; World Bank, 2019). Estimated also based on reduction in disease burden and cleaner environment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Oteng-Ababio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Ablo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and Wong, 2020). Estimated, further based on net emissions reduction over the economic lifetime of the project (World Bank,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20D0C1-543D-F74F-850A-026B9D43FF1C}" type="slidenum">
              <a:rPr lang="en-US" smtClean="0"/>
              <a:t>31</a:t>
            </a:fld>
            <a:endParaRPr lang="en-US"/>
          </a:p>
        </p:txBody>
      </p:sp>
    </p:spTree>
    <p:extLst>
      <p:ext uri="{BB962C8B-B14F-4D97-AF65-F5344CB8AC3E}">
        <p14:creationId xmlns:p14="http://schemas.microsoft.com/office/powerpoint/2010/main" val="3709771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Estmated from GARID Project Implementation Status &amp; Results Report (World Bank, 2023)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Estimated from reports of simulated damage averted, estimates of annual loss from floods, flood damage estimates and Traditional Cost Benefit Analysis of investment options for the year range of 2018 to 2050 (World Bank, 2020;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Oteng-Ababio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Ablo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and Wong, 2020)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Estimated based on reduction in disease burden and cleaner environment, welfare improvements and net carbon emission reductions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Oteng-Ababio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Ablo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and Wong, 2020; World Bank, 2019). Estimated also based on reduction in disease burden and cleaner environment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Oteng-Ababio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Ablo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and Wong, 2020). Estimated, further based on net emissions reduction over the economic lifetime of the project (World Bank,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20D0C1-543D-F74F-850A-026B9D43FF1C}" type="slidenum">
              <a:rPr lang="en-US" smtClean="0"/>
              <a:t>32</a:t>
            </a:fld>
            <a:endParaRPr lang="en-US"/>
          </a:p>
        </p:txBody>
      </p:sp>
    </p:spTree>
    <p:extLst>
      <p:ext uri="{BB962C8B-B14F-4D97-AF65-F5344CB8AC3E}">
        <p14:creationId xmlns:p14="http://schemas.microsoft.com/office/powerpoint/2010/main" val="313098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20D0C1-543D-F74F-850A-026B9D43FF1C}" type="slidenum">
              <a:rPr lang="en-US" smtClean="0"/>
              <a:t>33</a:t>
            </a:fld>
            <a:endParaRPr lang="en-US"/>
          </a:p>
        </p:txBody>
      </p:sp>
    </p:spTree>
    <p:extLst>
      <p:ext uri="{BB962C8B-B14F-4D97-AF65-F5344CB8AC3E}">
        <p14:creationId xmlns:p14="http://schemas.microsoft.com/office/powerpoint/2010/main" val="261497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4</a:t>
            </a:fld>
            <a:endParaRPr lang="en-US"/>
          </a:p>
        </p:txBody>
      </p:sp>
    </p:spTree>
    <p:extLst>
      <p:ext uri="{BB962C8B-B14F-4D97-AF65-F5344CB8AC3E}">
        <p14:creationId xmlns:p14="http://schemas.microsoft.com/office/powerpoint/2010/main" val="346630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5</a:t>
            </a:fld>
            <a:endParaRPr lang="en-US"/>
          </a:p>
        </p:txBody>
      </p:sp>
    </p:spTree>
    <p:extLst>
      <p:ext uri="{BB962C8B-B14F-4D97-AF65-F5344CB8AC3E}">
        <p14:creationId xmlns:p14="http://schemas.microsoft.com/office/powerpoint/2010/main" val="3205469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6</a:t>
            </a:fld>
            <a:endParaRPr lang="en-US"/>
          </a:p>
        </p:txBody>
      </p:sp>
    </p:spTree>
    <p:extLst>
      <p:ext uri="{BB962C8B-B14F-4D97-AF65-F5344CB8AC3E}">
        <p14:creationId xmlns:p14="http://schemas.microsoft.com/office/powerpoint/2010/main" val="191641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7</a:t>
            </a:fld>
            <a:endParaRPr lang="en-US"/>
          </a:p>
        </p:txBody>
      </p:sp>
    </p:spTree>
    <p:extLst>
      <p:ext uri="{BB962C8B-B14F-4D97-AF65-F5344CB8AC3E}">
        <p14:creationId xmlns:p14="http://schemas.microsoft.com/office/powerpoint/2010/main" val="353567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Comparing two similar projects (similar NPVs) using different discount rates reveals projects with benefits materialising over a longer period of time (typical climate adaptation projects) come out poorly when a higher discount rate is used.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Low discount rates can limit the risk of moral hazard.</a:t>
            </a: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8</a:t>
            </a:fld>
            <a:endParaRPr lang="en-US"/>
          </a:p>
        </p:txBody>
      </p:sp>
    </p:spTree>
    <p:extLst>
      <p:ext uri="{BB962C8B-B14F-4D97-AF65-F5344CB8AC3E}">
        <p14:creationId xmlns:p14="http://schemas.microsoft.com/office/powerpoint/2010/main" val="146847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9</a:t>
            </a:fld>
            <a:endParaRPr lang="en-US"/>
          </a:p>
        </p:txBody>
      </p:sp>
    </p:spTree>
    <p:extLst>
      <p:ext uri="{BB962C8B-B14F-4D97-AF65-F5344CB8AC3E}">
        <p14:creationId xmlns:p14="http://schemas.microsoft.com/office/powerpoint/2010/main" val="18625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pPr marL="171450" indent="-171450">
              <a:buFontTx/>
              <a:buChar char="-"/>
            </a:pPr>
            <a:endParaRPr lang="en-GB"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F20D0C1-543D-F74F-850A-026B9D43FF1C}" type="slidenum">
              <a:rPr lang="en-US" smtClean="0"/>
              <a:t>10</a:t>
            </a:fld>
            <a:endParaRPr lang="en-US"/>
          </a:p>
        </p:txBody>
      </p:sp>
    </p:spTree>
    <p:extLst>
      <p:ext uri="{BB962C8B-B14F-4D97-AF65-F5344CB8AC3E}">
        <p14:creationId xmlns:p14="http://schemas.microsoft.com/office/powerpoint/2010/main" val="1215445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Users/adpaa/Desktop/Progress%20with%20Purpose.jpg" TargetMode="External"/><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Volumes/DPS-ToAllocate/*Loughborough%20Business%20School/83739%20Loughborough%20Business%20School%20-%20design%20work%20for%20launch%20-%202nd%20May%20/83739%20LB%20Powerpoint%20template/jpgs/Updated%20files%202%20PAA/LBS_5.jp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Volumes/DPS-ToAllocate/*Loughborough%20Business%20School/83739%20Loughborough%20Business%20School%20-%20design%20work%20for%20launch%20-%202nd%20May%20/83739%20LB%20Powerpoint%20template/jpgs/Updated%20files%202%20PAA/LBS_9.jpg" TargetMode="Externa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35.emf"/><Relationship Id="rId11" Type="http://schemas.openxmlformats.org/officeDocument/2006/relationships/image" Target="../media/image40.png"/><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51.emf"/><Relationship Id="rId18" Type="http://schemas.openxmlformats.org/officeDocument/2006/relationships/image" Target="../media/image56.emf"/><Relationship Id="rId3" Type="http://schemas.openxmlformats.org/officeDocument/2006/relationships/image" Target="../media/image42.emf"/><Relationship Id="rId7" Type="http://schemas.openxmlformats.org/officeDocument/2006/relationships/image" Target="../media/image46.emf"/><Relationship Id="rId12" Type="http://schemas.openxmlformats.org/officeDocument/2006/relationships/image" Target="../media/image50.emf"/><Relationship Id="rId17" Type="http://schemas.openxmlformats.org/officeDocument/2006/relationships/image" Target="../media/image55.emf"/><Relationship Id="rId2" Type="http://schemas.openxmlformats.org/officeDocument/2006/relationships/image" Target="../media/image41.emf"/><Relationship Id="rId16" Type="http://schemas.openxmlformats.org/officeDocument/2006/relationships/image" Target="../media/image54.emf"/><Relationship Id="rId20" Type="http://schemas.openxmlformats.org/officeDocument/2006/relationships/image" Target="../media/image58.jpg"/><Relationship Id="rId1" Type="http://schemas.openxmlformats.org/officeDocument/2006/relationships/slideMaster" Target="../slideMasters/slideMaster1.xml"/><Relationship Id="rId6" Type="http://schemas.openxmlformats.org/officeDocument/2006/relationships/image" Target="../media/image45.emf"/><Relationship Id="rId11" Type="http://schemas.openxmlformats.org/officeDocument/2006/relationships/image" Target="../media/image49.emf"/><Relationship Id="rId5" Type="http://schemas.openxmlformats.org/officeDocument/2006/relationships/image" Target="../media/image44.emf"/><Relationship Id="rId15" Type="http://schemas.openxmlformats.org/officeDocument/2006/relationships/image" Target="../media/image53.emf"/><Relationship Id="rId10" Type="http://schemas.openxmlformats.org/officeDocument/2006/relationships/image" Target="../media/image48.emf"/><Relationship Id="rId19" Type="http://schemas.openxmlformats.org/officeDocument/2006/relationships/image" Target="../media/image57.emf"/><Relationship Id="rId4" Type="http://schemas.openxmlformats.org/officeDocument/2006/relationships/image" Target="../media/image43.emf"/><Relationship Id="rId9" Type="http://schemas.openxmlformats.org/officeDocument/2006/relationships/image" Target="../media/image47.emf"/><Relationship Id="rId14" Type="http://schemas.openxmlformats.org/officeDocument/2006/relationships/image" Target="../media/image52.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E6186-F69E-6F84-41EC-18F110B69888}"/>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0DFA549C-BFE1-B446-481C-8BC929777AAD}"/>
              </a:ext>
            </a:extLst>
          </p:cNvPr>
          <p:cNvSpPr>
            <a:spLocks noGrp="1"/>
          </p:cNvSpPr>
          <p:nvPr>
            <p:ph type="body" sz="half" idx="2"/>
          </p:nvPr>
        </p:nvSpPr>
        <p:spPr>
          <a:xfrm>
            <a:off x="456268" y="2802835"/>
            <a:ext cx="9731341" cy="1487064"/>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B2C66F82-D35C-0702-B67E-1AD339BDB1BC}"/>
              </a:ext>
            </a:extLst>
          </p:cNvPr>
          <p:cNvSpPr>
            <a:spLocks noGrp="1"/>
          </p:cNvSpPr>
          <p:nvPr>
            <p:ph type="body" sz="half" idx="10"/>
          </p:nvPr>
        </p:nvSpPr>
        <p:spPr>
          <a:xfrm>
            <a:off x="456268" y="4437435"/>
            <a:ext cx="9731340"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306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071EE-57A4-DD7F-3E5D-AA4981F97FF5}"/>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0DFA549C-BFE1-B446-481C-8BC929777AAD}"/>
              </a:ext>
            </a:extLst>
          </p:cNvPr>
          <p:cNvSpPr>
            <a:spLocks noGrp="1"/>
          </p:cNvSpPr>
          <p:nvPr>
            <p:ph type="body" sz="half" idx="2"/>
          </p:nvPr>
        </p:nvSpPr>
        <p:spPr>
          <a:xfrm>
            <a:off x="456268" y="2802835"/>
            <a:ext cx="8995845" cy="1487064"/>
          </a:xfrm>
          <a:prstGeom prst="rect">
            <a:avLst/>
          </a:prstGeom>
        </p:spPr>
        <p:txBody>
          <a:bodyPr anchor="b"/>
          <a:lstStyle>
            <a:lvl1pPr marL="0" indent="0">
              <a:buNone/>
              <a:defRPr sz="48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B2C66F82-D35C-0702-B67E-1AD339BDB1BC}"/>
              </a:ext>
            </a:extLst>
          </p:cNvPr>
          <p:cNvSpPr>
            <a:spLocks noGrp="1"/>
          </p:cNvSpPr>
          <p:nvPr>
            <p:ph type="body" sz="half" idx="10"/>
          </p:nvPr>
        </p:nvSpPr>
        <p:spPr>
          <a:xfrm>
            <a:off x="456267" y="4437435"/>
            <a:ext cx="8995845" cy="860898"/>
          </a:xfrm>
          <a:prstGeom prst="rect">
            <a:avLst/>
          </a:prstGeom>
        </p:spPr>
        <p:txBody>
          <a:bodyPr/>
          <a:lstStyle>
            <a:lvl1pPr marL="0" indent="0">
              <a:buNone/>
              <a:defRPr sz="24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687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1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4FA2E2-993A-46FD-7132-95AAAB3729B8}"/>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3">
            <a:extLst>
              <a:ext uri="{FF2B5EF4-FFF2-40B4-BE49-F238E27FC236}">
                <a16:creationId xmlns:a16="http://schemas.microsoft.com/office/drawing/2014/main" id="{D440EBCC-85E6-802B-A509-295BDF12779A}"/>
              </a:ext>
            </a:extLst>
          </p:cNvPr>
          <p:cNvSpPr>
            <a:spLocks noGrp="1"/>
          </p:cNvSpPr>
          <p:nvPr>
            <p:ph type="body" sz="half" idx="2"/>
          </p:nvPr>
        </p:nvSpPr>
        <p:spPr>
          <a:xfrm>
            <a:off x="456268" y="2802835"/>
            <a:ext cx="6301720" cy="1487064"/>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A32E1796-07AF-34B6-9B37-E4E17BD3C245}"/>
              </a:ext>
            </a:extLst>
          </p:cNvPr>
          <p:cNvSpPr>
            <a:spLocks noGrp="1"/>
          </p:cNvSpPr>
          <p:nvPr>
            <p:ph type="body" sz="half" idx="10"/>
          </p:nvPr>
        </p:nvSpPr>
        <p:spPr>
          <a:xfrm>
            <a:off x="456268" y="4437434"/>
            <a:ext cx="6301720" cy="1906215"/>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64997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gress with Purpo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05589-7634-D348-3EF3-C039325266A0}"/>
              </a:ext>
            </a:extLst>
          </p:cNvPr>
          <p:cNvPicPr>
            <a:picLocks noChangeAspect="1"/>
          </p:cNvPicPr>
          <p:nvPr userDrawn="1"/>
        </p:nvPicPr>
        <p:blipFill>
          <a:blip r:embed="rId2" r:link="rId3"/>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35122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34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marigo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BCB3D34A-E193-9271-F82F-2036A4B01C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
            <a:extLst>
              <a:ext uri="{FF2B5EF4-FFF2-40B4-BE49-F238E27FC236}">
                <a16:creationId xmlns:a16="http://schemas.microsoft.com/office/drawing/2014/main" id="{60F43379-1D21-8E8B-A31A-7F040C2E79BC}"/>
              </a:ext>
            </a:extLst>
          </p:cNvPr>
          <p:cNvSpPr>
            <a:spLocks noGrp="1"/>
          </p:cNvSpPr>
          <p:nvPr>
            <p:ph type="body" sz="half" idx="2"/>
          </p:nvPr>
        </p:nvSpPr>
        <p:spPr>
          <a:xfrm>
            <a:off x="0" y="2485504"/>
            <a:ext cx="12192000" cy="1361703"/>
          </a:xfrm>
          <a:prstGeom prst="rect">
            <a:avLst/>
          </a:prstGeom>
        </p:spPr>
        <p:txBody>
          <a:bodyPr anchor="b"/>
          <a:lstStyle>
            <a:lvl1pPr marL="0" indent="0" algn="ctr">
              <a:buNone/>
              <a:defRPr sz="48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37A7B2-8D9D-C737-58A3-96E8407D75F5}"/>
              </a:ext>
            </a:extLst>
          </p:cNvPr>
          <p:cNvSpPr>
            <a:spLocks noGrp="1"/>
          </p:cNvSpPr>
          <p:nvPr>
            <p:ph type="body" sz="half" idx="10"/>
          </p:nvPr>
        </p:nvSpPr>
        <p:spPr>
          <a:xfrm>
            <a:off x="0" y="4277582"/>
            <a:ext cx="12192000" cy="906055"/>
          </a:xfrm>
          <a:prstGeom prst="rect">
            <a:avLst/>
          </a:prstGeom>
        </p:spPr>
        <p:txBody>
          <a:bodyPr/>
          <a:lstStyle>
            <a:lvl1pPr marL="0" indent="0" algn="ctr">
              <a:buNone/>
              <a:defRPr sz="2400" b="0"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941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1 - marigold">
    <p:spTree>
      <p:nvGrpSpPr>
        <p:cNvPr id="1" name=""/>
        <p:cNvGrpSpPr/>
        <p:nvPr/>
      </p:nvGrpSpPr>
      <p:grpSpPr>
        <a:xfrm>
          <a:off x="0" y="0"/>
          <a:ext cx="0" cy="0"/>
          <a:chOff x="0" y="0"/>
          <a:chExt cx="0" cy="0"/>
        </a:xfrm>
      </p:grpSpPr>
      <p:pic>
        <p:nvPicPr>
          <p:cNvPr id="7" name="Picture 6" descr="A picture containing text, screenshot, font, design&#10;&#10;Description automatically generated">
            <a:extLst>
              <a:ext uri="{FF2B5EF4-FFF2-40B4-BE49-F238E27FC236}">
                <a16:creationId xmlns:a16="http://schemas.microsoft.com/office/drawing/2014/main" id="{791B2AE5-BB51-2B84-80C7-6C94A544C5D0}"/>
              </a:ext>
            </a:extLst>
          </p:cNvPr>
          <p:cNvPicPr>
            <a:picLocks noChangeAspect="1"/>
          </p:cNvPicPr>
          <p:nvPr userDrawn="1"/>
        </p:nvPicPr>
        <p:blipFill rotWithShape="1">
          <a:blip r:embed="rId2"/>
          <a:srcRect t="85060"/>
          <a:stretch/>
        </p:blipFill>
        <p:spPr>
          <a:xfrm>
            <a:off x="0" y="5835029"/>
            <a:ext cx="12192000" cy="1024584"/>
          </a:xfrm>
          <a:prstGeom prst="rect">
            <a:avLst/>
          </a:prstGeom>
        </p:spPr>
      </p:pic>
      <p:sp>
        <p:nvSpPr>
          <p:cNvPr id="3" name="Content Placeholder 2">
            <a:extLst>
              <a:ext uri="{FF2B5EF4-FFF2-40B4-BE49-F238E27FC236}">
                <a16:creationId xmlns:a16="http://schemas.microsoft.com/office/drawing/2014/main" id="{65B503D2-560C-928F-4D84-D3CC97EE5DD8}"/>
              </a:ext>
            </a:extLst>
          </p:cNvPr>
          <p:cNvSpPr>
            <a:spLocks noGrp="1"/>
          </p:cNvSpPr>
          <p:nvPr>
            <p:ph idx="1"/>
          </p:nvPr>
        </p:nvSpPr>
        <p:spPr>
          <a:xfrm>
            <a:off x="456269" y="1629926"/>
            <a:ext cx="11239020" cy="3970773"/>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22C0F-5A1C-4B37-CF85-ED72EED5ADDB}"/>
              </a:ext>
            </a:extLst>
          </p:cNvPr>
          <p:cNvSpPr>
            <a:spLocks noGrp="1"/>
          </p:cNvSpPr>
          <p:nvPr>
            <p:ph type="body" sz="half" idx="2"/>
          </p:nvPr>
        </p:nvSpPr>
        <p:spPr>
          <a:xfrm>
            <a:off x="456268" y="510679"/>
            <a:ext cx="11239020"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5778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lide 2 - marigo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F1CFACD-CD6C-2497-80C3-84A1B004A307}"/>
              </a:ext>
            </a:extLst>
          </p:cNvPr>
          <p:cNvSpPr>
            <a:spLocks noGrp="1"/>
          </p:cNvSpPr>
          <p:nvPr>
            <p:ph sz="half" idx="10"/>
          </p:nvPr>
        </p:nvSpPr>
        <p:spPr>
          <a:xfrm>
            <a:off x="456268" y="1629927"/>
            <a:ext cx="5380849"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D810CFA-4990-13F9-63BC-6B903E522E13}"/>
              </a:ext>
            </a:extLst>
          </p:cNvPr>
          <p:cNvSpPr>
            <a:spLocks noGrp="1"/>
          </p:cNvSpPr>
          <p:nvPr>
            <p:ph sz="half" idx="11"/>
          </p:nvPr>
        </p:nvSpPr>
        <p:spPr>
          <a:xfrm>
            <a:off x="6354882" y="1629927"/>
            <a:ext cx="5380848"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D8C32BB2-6585-F36E-DD6D-A09D0F7F03BC}"/>
              </a:ext>
            </a:extLst>
          </p:cNvPr>
          <p:cNvSpPr>
            <a:spLocks noGrp="1"/>
          </p:cNvSpPr>
          <p:nvPr>
            <p:ph type="body" sz="half" idx="2"/>
          </p:nvPr>
        </p:nvSpPr>
        <p:spPr>
          <a:xfrm>
            <a:off x="456268" y="510679"/>
            <a:ext cx="11279462"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A picture containing text, screenshot, font, design&#10;&#10;Description automatically generated">
            <a:extLst>
              <a:ext uri="{FF2B5EF4-FFF2-40B4-BE49-F238E27FC236}">
                <a16:creationId xmlns:a16="http://schemas.microsoft.com/office/drawing/2014/main" id="{61A5E7BC-D942-4592-1499-A3ED0D6942C1}"/>
              </a:ext>
            </a:extLst>
          </p:cNvPr>
          <p:cNvPicPr>
            <a:picLocks noChangeAspect="1"/>
          </p:cNvPicPr>
          <p:nvPr userDrawn="1"/>
        </p:nvPicPr>
        <p:blipFill rotWithShape="1">
          <a:blip r:embed="rId2"/>
          <a:srcRect t="85060"/>
          <a:stretch/>
        </p:blipFill>
        <p:spPr>
          <a:xfrm>
            <a:off x="0" y="5844791"/>
            <a:ext cx="12192000" cy="1024584"/>
          </a:xfrm>
          <a:prstGeom prst="rect">
            <a:avLst/>
          </a:prstGeom>
        </p:spPr>
      </p:pic>
    </p:spTree>
    <p:extLst>
      <p:ext uri="{BB962C8B-B14F-4D97-AF65-F5344CB8AC3E}">
        <p14:creationId xmlns:p14="http://schemas.microsoft.com/office/powerpoint/2010/main" val="2395368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 3 - marigo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3D54CFA-335B-0ED5-C713-03D3CDBD82BB}"/>
              </a:ext>
            </a:extLst>
          </p:cNvPr>
          <p:cNvSpPr>
            <a:spLocks noGrp="1"/>
          </p:cNvSpPr>
          <p:nvPr>
            <p:ph type="body" sz="half" idx="2"/>
          </p:nvPr>
        </p:nvSpPr>
        <p:spPr>
          <a:xfrm>
            <a:off x="456268" y="510679"/>
            <a:ext cx="10880965"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 Placeholder 3">
            <a:extLst>
              <a:ext uri="{FF2B5EF4-FFF2-40B4-BE49-F238E27FC236}">
                <a16:creationId xmlns:a16="http://schemas.microsoft.com/office/drawing/2014/main" id="{36098207-B931-BC81-77BE-36539AC7C210}"/>
              </a:ext>
            </a:extLst>
          </p:cNvPr>
          <p:cNvSpPr>
            <a:spLocks noGrp="1"/>
          </p:cNvSpPr>
          <p:nvPr>
            <p:ph type="body" sz="half" idx="15"/>
          </p:nvPr>
        </p:nvSpPr>
        <p:spPr>
          <a:xfrm>
            <a:off x="456268" y="2151635"/>
            <a:ext cx="5639732" cy="34871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8" name="Text Placeholder 3">
            <a:extLst>
              <a:ext uri="{FF2B5EF4-FFF2-40B4-BE49-F238E27FC236}">
                <a16:creationId xmlns:a16="http://schemas.microsoft.com/office/drawing/2014/main" id="{52E84357-37F6-8B89-1D5E-A1821BB61552}"/>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spc="50" baseline="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713A9CDE-68F0-2252-DDF9-DAC2EABAAE8F}"/>
              </a:ext>
            </a:extLst>
          </p:cNvPr>
          <p:cNvSpPr>
            <a:spLocks noGrp="1"/>
          </p:cNvSpPr>
          <p:nvPr>
            <p:ph type="body" sz="half" idx="17"/>
          </p:nvPr>
        </p:nvSpPr>
        <p:spPr>
          <a:xfrm>
            <a:off x="6247468" y="2153488"/>
            <a:ext cx="5639732" cy="3485312"/>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1" name="Text Placeholder 3">
            <a:extLst>
              <a:ext uri="{FF2B5EF4-FFF2-40B4-BE49-F238E27FC236}">
                <a16:creationId xmlns:a16="http://schemas.microsoft.com/office/drawing/2014/main" id="{95783582-4B14-0934-565F-BFFC6AA603AE}"/>
              </a:ext>
            </a:extLst>
          </p:cNvPr>
          <p:cNvSpPr>
            <a:spLocks noGrp="1"/>
          </p:cNvSpPr>
          <p:nvPr>
            <p:ph type="body" sz="half" idx="18"/>
          </p:nvPr>
        </p:nvSpPr>
        <p:spPr>
          <a:xfrm>
            <a:off x="6247469" y="1674926"/>
            <a:ext cx="5639732" cy="384148"/>
          </a:xfrm>
          <a:prstGeom prst="rect">
            <a:avLst/>
          </a:prstGeom>
        </p:spPr>
        <p:txBody>
          <a:bodyPr/>
          <a:lstStyle>
            <a:lvl1pPr marL="0" indent="0">
              <a:buNone/>
              <a:defRPr sz="2200" b="1" i="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screenshot, font, design&#10;&#10;Description automatically generated">
            <a:extLst>
              <a:ext uri="{FF2B5EF4-FFF2-40B4-BE49-F238E27FC236}">
                <a16:creationId xmlns:a16="http://schemas.microsoft.com/office/drawing/2014/main" id="{33053BD1-693B-B463-4453-89F51FDBEDB2}"/>
              </a:ext>
            </a:extLst>
          </p:cNvPr>
          <p:cNvPicPr>
            <a:picLocks noChangeAspect="1"/>
          </p:cNvPicPr>
          <p:nvPr userDrawn="1"/>
        </p:nvPicPr>
        <p:blipFill rotWithShape="1">
          <a:blip r:embed="rId2"/>
          <a:srcRect t="85060"/>
          <a:stretch/>
        </p:blipFill>
        <p:spPr>
          <a:xfrm>
            <a:off x="0" y="5844791"/>
            <a:ext cx="12192000" cy="1024584"/>
          </a:xfrm>
          <a:prstGeom prst="rect">
            <a:avLst/>
          </a:prstGeom>
        </p:spPr>
      </p:pic>
    </p:spTree>
    <p:extLst>
      <p:ext uri="{BB962C8B-B14F-4D97-AF65-F5344CB8AC3E}">
        <p14:creationId xmlns:p14="http://schemas.microsoft.com/office/powerpoint/2010/main" val="1812643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4 - marigo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ACFD596-9888-E755-30F3-B80766B2B984}"/>
              </a:ext>
            </a:extLst>
          </p:cNvPr>
          <p:cNvSpPr>
            <a:spLocks noGrp="1"/>
          </p:cNvSpPr>
          <p:nvPr>
            <p:ph type="body" sz="half" idx="2"/>
          </p:nvPr>
        </p:nvSpPr>
        <p:spPr>
          <a:xfrm>
            <a:off x="456268" y="510679"/>
            <a:ext cx="6764785"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8DD2DB6-F782-7F01-B627-43E28153BBD1}"/>
              </a:ext>
            </a:extLst>
          </p:cNvPr>
          <p:cNvSpPr>
            <a:spLocks noGrp="1"/>
          </p:cNvSpPr>
          <p:nvPr>
            <p:ph type="body" sz="half" idx="13"/>
          </p:nvPr>
        </p:nvSpPr>
        <p:spPr>
          <a:xfrm>
            <a:off x="456268" y="1673073"/>
            <a:ext cx="3267752" cy="384148"/>
          </a:xfrm>
          <a:prstGeom prst="rect">
            <a:avLst/>
          </a:prstGeom>
        </p:spPr>
        <p:txBody>
          <a:bodyPr/>
          <a:lstStyle>
            <a:lvl1pPr marL="0" indent="0">
              <a:buNone/>
              <a:defRPr sz="2200" b="1" i="0" spc="50" baseline="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08E67007-DFB0-C5DC-26E3-F346B3A3C95F}"/>
              </a:ext>
            </a:extLst>
          </p:cNvPr>
          <p:cNvSpPr>
            <a:spLocks noGrp="1"/>
          </p:cNvSpPr>
          <p:nvPr>
            <p:ph type="body" sz="half" idx="17"/>
          </p:nvPr>
        </p:nvSpPr>
        <p:spPr>
          <a:xfrm>
            <a:off x="456268" y="2142095"/>
            <a:ext cx="3267751" cy="3430029"/>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6" name="Text Placeholder 3">
            <a:extLst>
              <a:ext uri="{FF2B5EF4-FFF2-40B4-BE49-F238E27FC236}">
                <a16:creationId xmlns:a16="http://schemas.microsoft.com/office/drawing/2014/main" id="{D58B3B5E-336C-600D-1947-3976AFD9EE2B}"/>
              </a:ext>
            </a:extLst>
          </p:cNvPr>
          <p:cNvSpPr>
            <a:spLocks noGrp="1"/>
          </p:cNvSpPr>
          <p:nvPr>
            <p:ph type="body" sz="half" idx="18"/>
          </p:nvPr>
        </p:nvSpPr>
        <p:spPr>
          <a:xfrm>
            <a:off x="3953303" y="1673073"/>
            <a:ext cx="3267752" cy="384148"/>
          </a:xfrm>
          <a:prstGeom prst="rect">
            <a:avLst/>
          </a:prstGeom>
        </p:spPr>
        <p:txBody>
          <a:bodyPr/>
          <a:lstStyle>
            <a:lvl1pPr marL="0" indent="0">
              <a:buNone/>
              <a:defRPr sz="2200" b="1" i="0" spc="50" baseline="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6333FE60-DAF8-863D-4DB0-AEA9F8DC2BC5}"/>
              </a:ext>
            </a:extLst>
          </p:cNvPr>
          <p:cNvSpPr>
            <a:spLocks noGrp="1"/>
          </p:cNvSpPr>
          <p:nvPr>
            <p:ph type="body" sz="half" idx="19"/>
          </p:nvPr>
        </p:nvSpPr>
        <p:spPr>
          <a:xfrm>
            <a:off x="3953303" y="2142096"/>
            <a:ext cx="3267751" cy="3430028"/>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Picture Placeholder 2">
            <a:extLst>
              <a:ext uri="{FF2B5EF4-FFF2-40B4-BE49-F238E27FC236}">
                <a16:creationId xmlns:a16="http://schemas.microsoft.com/office/drawing/2014/main" id="{4F9205D0-5694-E87D-25EC-86B069D1C4EC}"/>
              </a:ext>
            </a:extLst>
          </p:cNvPr>
          <p:cNvSpPr>
            <a:spLocks noGrp="1"/>
          </p:cNvSpPr>
          <p:nvPr>
            <p:ph type="pic" sz="quarter" idx="20" hasCustomPrompt="1"/>
          </p:nvPr>
        </p:nvSpPr>
        <p:spPr>
          <a:xfrm>
            <a:off x="7450138" y="511175"/>
            <a:ext cx="4286250"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2" name="Picture 1" descr="A picture containing text, screenshot, font, design&#10;&#10;Description automatically generated">
            <a:extLst>
              <a:ext uri="{FF2B5EF4-FFF2-40B4-BE49-F238E27FC236}">
                <a16:creationId xmlns:a16="http://schemas.microsoft.com/office/drawing/2014/main" id="{ABF3D026-1AB7-9B1D-9C6C-43E011D00F76}"/>
              </a:ext>
            </a:extLst>
          </p:cNvPr>
          <p:cNvPicPr>
            <a:picLocks noChangeAspect="1"/>
          </p:cNvPicPr>
          <p:nvPr userDrawn="1"/>
        </p:nvPicPr>
        <p:blipFill rotWithShape="1">
          <a:blip r:embed="rId2"/>
          <a:srcRect t="85060"/>
          <a:stretch/>
        </p:blipFill>
        <p:spPr>
          <a:xfrm>
            <a:off x="0" y="5844791"/>
            <a:ext cx="12192000" cy="1024584"/>
          </a:xfrm>
          <a:prstGeom prst="rect">
            <a:avLst/>
          </a:prstGeom>
        </p:spPr>
      </p:pic>
    </p:spTree>
    <p:extLst>
      <p:ext uri="{BB962C8B-B14F-4D97-AF65-F5344CB8AC3E}">
        <p14:creationId xmlns:p14="http://schemas.microsoft.com/office/powerpoint/2010/main" val="403181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5 - marigo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3F6BCB-54D0-90BC-0076-C5D4B5E9387E}"/>
              </a:ext>
            </a:extLst>
          </p:cNvPr>
          <p:cNvSpPr>
            <a:spLocks noGrp="1"/>
          </p:cNvSpPr>
          <p:nvPr>
            <p:ph type="body" sz="half" idx="2"/>
          </p:nvPr>
        </p:nvSpPr>
        <p:spPr>
          <a:xfrm>
            <a:off x="456268" y="510679"/>
            <a:ext cx="5008361"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3">
            <a:extLst>
              <a:ext uri="{FF2B5EF4-FFF2-40B4-BE49-F238E27FC236}">
                <a16:creationId xmlns:a16="http://schemas.microsoft.com/office/drawing/2014/main" id="{6FA9ECB1-CFFC-244A-E0D6-C94E6935DD88}"/>
              </a:ext>
            </a:extLst>
          </p:cNvPr>
          <p:cNvSpPr>
            <a:spLocks noGrp="1"/>
          </p:cNvSpPr>
          <p:nvPr>
            <p:ph type="body" sz="half" idx="15"/>
          </p:nvPr>
        </p:nvSpPr>
        <p:spPr>
          <a:xfrm>
            <a:off x="456268" y="2151634"/>
            <a:ext cx="5008361" cy="34490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5" name="Text Placeholder 3">
            <a:extLst>
              <a:ext uri="{FF2B5EF4-FFF2-40B4-BE49-F238E27FC236}">
                <a16:creationId xmlns:a16="http://schemas.microsoft.com/office/drawing/2014/main" id="{87B173DC-EAA7-1626-87C4-73AFB6D3911F}"/>
              </a:ext>
            </a:extLst>
          </p:cNvPr>
          <p:cNvSpPr>
            <a:spLocks noGrp="1"/>
          </p:cNvSpPr>
          <p:nvPr>
            <p:ph type="body" sz="half" idx="16"/>
          </p:nvPr>
        </p:nvSpPr>
        <p:spPr>
          <a:xfrm>
            <a:off x="456269" y="1673073"/>
            <a:ext cx="5008360" cy="384148"/>
          </a:xfrm>
          <a:prstGeom prst="rect">
            <a:avLst/>
          </a:prstGeom>
        </p:spPr>
        <p:txBody>
          <a:bodyPr/>
          <a:lstStyle>
            <a:lvl1pPr marL="0" indent="0">
              <a:buNone/>
              <a:defRPr sz="2200" b="1" i="0" spc="50" baseline="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Picture Placeholder 2">
            <a:extLst>
              <a:ext uri="{FF2B5EF4-FFF2-40B4-BE49-F238E27FC236}">
                <a16:creationId xmlns:a16="http://schemas.microsoft.com/office/drawing/2014/main" id="{9A9144BC-FB88-12A7-AB0F-F698231D0747}"/>
              </a:ext>
            </a:extLst>
          </p:cNvPr>
          <p:cNvSpPr>
            <a:spLocks noGrp="1"/>
          </p:cNvSpPr>
          <p:nvPr>
            <p:ph type="pic" sz="quarter" idx="20" hasCustomPrompt="1"/>
          </p:nvPr>
        </p:nvSpPr>
        <p:spPr>
          <a:xfrm>
            <a:off x="5724525" y="511175"/>
            <a:ext cx="3527227"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10" name="Picture Placeholder 2">
            <a:extLst>
              <a:ext uri="{FF2B5EF4-FFF2-40B4-BE49-F238E27FC236}">
                <a16:creationId xmlns:a16="http://schemas.microsoft.com/office/drawing/2014/main" id="{DC9C298D-403F-8706-6749-9F14B13EA3B1}"/>
              </a:ext>
            </a:extLst>
          </p:cNvPr>
          <p:cNvSpPr>
            <a:spLocks noGrp="1"/>
          </p:cNvSpPr>
          <p:nvPr>
            <p:ph type="pic" sz="quarter" idx="21" hasCustomPrompt="1"/>
          </p:nvPr>
        </p:nvSpPr>
        <p:spPr>
          <a:xfrm>
            <a:off x="9511649" y="511175"/>
            <a:ext cx="2224082" cy="265166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15" name="Picture Placeholder 2">
            <a:extLst>
              <a:ext uri="{FF2B5EF4-FFF2-40B4-BE49-F238E27FC236}">
                <a16:creationId xmlns:a16="http://schemas.microsoft.com/office/drawing/2014/main" id="{CB120DC2-7454-E3C1-97D3-8783BC83BAC1}"/>
              </a:ext>
            </a:extLst>
          </p:cNvPr>
          <p:cNvSpPr>
            <a:spLocks noGrp="1"/>
          </p:cNvSpPr>
          <p:nvPr>
            <p:ph type="pic" sz="quarter" idx="22" hasCustomPrompt="1"/>
          </p:nvPr>
        </p:nvSpPr>
        <p:spPr>
          <a:xfrm>
            <a:off x="9511649" y="3416293"/>
            <a:ext cx="2224082" cy="21716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2" name="Picture 1" descr="A picture containing text, screenshot, font, design&#10;&#10;Description automatically generated">
            <a:extLst>
              <a:ext uri="{FF2B5EF4-FFF2-40B4-BE49-F238E27FC236}">
                <a16:creationId xmlns:a16="http://schemas.microsoft.com/office/drawing/2014/main" id="{CDF26117-ECC5-277F-FC16-0DD28F1A6873}"/>
              </a:ext>
            </a:extLst>
          </p:cNvPr>
          <p:cNvPicPr>
            <a:picLocks noChangeAspect="1"/>
          </p:cNvPicPr>
          <p:nvPr userDrawn="1"/>
        </p:nvPicPr>
        <p:blipFill rotWithShape="1">
          <a:blip r:embed="rId2"/>
          <a:srcRect t="85060"/>
          <a:stretch/>
        </p:blipFill>
        <p:spPr>
          <a:xfrm>
            <a:off x="0" y="5844791"/>
            <a:ext cx="12192000" cy="1024584"/>
          </a:xfrm>
          <a:prstGeom prst="rect">
            <a:avLst/>
          </a:prstGeom>
        </p:spPr>
      </p:pic>
    </p:spTree>
    <p:extLst>
      <p:ext uri="{BB962C8B-B14F-4D97-AF65-F5344CB8AC3E}">
        <p14:creationId xmlns:p14="http://schemas.microsoft.com/office/powerpoint/2010/main" val="152693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4E318-9966-38FB-5225-1EE92295D057}"/>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0DFA549C-BFE1-B446-481C-8BC929777AAD}"/>
              </a:ext>
            </a:extLst>
          </p:cNvPr>
          <p:cNvSpPr>
            <a:spLocks noGrp="1"/>
          </p:cNvSpPr>
          <p:nvPr>
            <p:ph type="body" sz="half" idx="2"/>
          </p:nvPr>
        </p:nvSpPr>
        <p:spPr>
          <a:xfrm>
            <a:off x="456268" y="2802835"/>
            <a:ext cx="8995845" cy="1487064"/>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B2C66F82-D35C-0702-B67E-1AD339BDB1BC}"/>
              </a:ext>
            </a:extLst>
          </p:cNvPr>
          <p:cNvSpPr>
            <a:spLocks noGrp="1"/>
          </p:cNvSpPr>
          <p:nvPr>
            <p:ph type="body" sz="half" idx="10"/>
          </p:nvPr>
        </p:nvSpPr>
        <p:spPr>
          <a:xfrm>
            <a:off x="456267" y="4437435"/>
            <a:ext cx="8995845"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87364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6 - marigo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4F25BFC-50C1-B175-7AFB-1BD890BCA3C5}"/>
              </a:ext>
            </a:extLst>
          </p:cNvPr>
          <p:cNvSpPr>
            <a:spLocks noGrp="1"/>
          </p:cNvSpPr>
          <p:nvPr>
            <p:ph type="body" sz="half" idx="15"/>
          </p:nvPr>
        </p:nvSpPr>
        <p:spPr>
          <a:xfrm>
            <a:off x="456268" y="2151635"/>
            <a:ext cx="5639732" cy="3439540"/>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Text Placeholder 3">
            <a:extLst>
              <a:ext uri="{FF2B5EF4-FFF2-40B4-BE49-F238E27FC236}">
                <a16:creationId xmlns:a16="http://schemas.microsoft.com/office/drawing/2014/main" id="{C4130530-5387-F93B-DB10-99444E7568BF}"/>
              </a:ext>
            </a:extLst>
          </p:cNvPr>
          <p:cNvSpPr>
            <a:spLocks noGrp="1"/>
          </p:cNvSpPr>
          <p:nvPr>
            <p:ph type="body" sz="half" idx="2"/>
          </p:nvPr>
        </p:nvSpPr>
        <p:spPr>
          <a:xfrm>
            <a:off x="456268" y="510679"/>
            <a:ext cx="5639732"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a:extLst>
              <a:ext uri="{FF2B5EF4-FFF2-40B4-BE49-F238E27FC236}">
                <a16:creationId xmlns:a16="http://schemas.microsoft.com/office/drawing/2014/main" id="{CA17BDA1-1E65-F8AF-CE30-19E5A61AE9E4}"/>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spc="50" baseline="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06A98AF2-DB6D-1375-3A06-CBDF581DC9A3}"/>
              </a:ext>
            </a:extLst>
          </p:cNvPr>
          <p:cNvSpPr>
            <a:spLocks noGrp="1"/>
          </p:cNvSpPr>
          <p:nvPr>
            <p:ph type="pic" sz="quarter" idx="20" hasCustomPrompt="1"/>
          </p:nvPr>
        </p:nvSpPr>
        <p:spPr>
          <a:xfrm>
            <a:off x="6415314" y="511175"/>
            <a:ext cx="5321074"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2" name="Picture 1" descr="A picture containing text, screenshot, font, design&#10;&#10;Description automatically generated">
            <a:extLst>
              <a:ext uri="{FF2B5EF4-FFF2-40B4-BE49-F238E27FC236}">
                <a16:creationId xmlns:a16="http://schemas.microsoft.com/office/drawing/2014/main" id="{7BAF265E-A474-92D2-956A-431A6AA28F7C}"/>
              </a:ext>
            </a:extLst>
          </p:cNvPr>
          <p:cNvPicPr>
            <a:picLocks noChangeAspect="1"/>
          </p:cNvPicPr>
          <p:nvPr userDrawn="1"/>
        </p:nvPicPr>
        <p:blipFill rotWithShape="1">
          <a:blip r:embed="rId2"/>
          <a:srcRect t="85060"/>
          <a:stretch/>
        </p:blipFill>
        <p:spPr>
          <a:xfrm>
            <a:off x="0" y="5844791"/>
            <a:ext cx="12192000" cy="1024584"/>
          </a:xfrm>
          <a:prstGeom prst="rect">
            <a:avLst/>
          </a:prstGeom>
        </p:spPr>
      </p:pic>
    </p:spTree>
    <p:extLst>
      <p:ext uri="{BB962C8B-B14F-4D97-AF65-F5344CB8AC3E}">
        <p14:creationId xmlns:p14="http://schemas.microsoft.com/office/powerpoint/2010/main" val="9562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7 - marigo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5A852DC2-C06F-AB6F-8939-EDA68C6498D3}"/>
              </a:ext>
            </a:extLst>
          </p:cNvPr>
          <p:cNvSpPr>
            <a:spLocks noGrp="1"/>
          </p:cNvSpPr>
          <p:nvPr>
            <p:ph type="body" sz="half" idx="13"/>
          </p:nvPr>
        </p:nvSpPr>
        <p:spPr>
          <a:xfrm>
            <a:off x="456268" y="1673073"/>
            <a:ext cx="11239021" cy="384148"/>
          </a:xfrm>
          <a:prstGeom prst="rect">
            <a:avLst/>
          </a:prstGeom>
        </p:spPr>
        <p:txBody>
          <a:bodyPr/>
          <a:lstStyle>
            <a:lvl1pPr marL="0" indent="0">
              <a:buNone/>
              <a:defRPr sz="2200" b="1" i="0" spc="50" baseline="0">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14F25BFC-50C1-B175-7AFB-1BD890BCA3C5}"/>
              </a:ext>
            </a:extLst>
          </p:cNvPr>
          <p:cNvSpPr>
            <a:spLocks noGrp="1"/>
          </p:cNvSpPr>
          <p:nvPr>
            <p:ph type="body" sz="half" idx="15"/>
          </p:nvPr>
        </p:nvSpPr>
        <p:spPr>
          <a:xfrm>
            <a:off x="456268" y="2145544"/>
            <a:ext cx="11239021" cy="3493256"/>
          </a:xfrm>
          <a:prstGeom prst="rect">
            <a:avLst/>
          </a:prstGeom>
        </p:spPr>
        <p:txBody>
          <a:bodyPr/>
          <a:lstStyle>
            <a:lvl1pPr marL="0" indent="0">
              <a:lnSpc>
                <a:spcPts val="2360"/>
              </a:lnSpc>
              <a:buNone/>
              <a:defRPr sz="1800" b="0" i="0" kern="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Text Placeholder 3">
            <a:extLst>
              <a:ext uri="{FF2B5EF4-FFF2-40B4-BE49-F238E27FC236}">
                <a16:creationId xmlns:a16="http://schemas.microsoft.com/office/drawing/2014/main" id="{09CDEB5F-2498-A678-23E7-1F9F84C0BA9A}"/>
              </a:ext>
            </a:extLst>
          </p:cNvPr>
          <p:cNvSpPr>
            <a:spLocks noGrp="1"/>
          </p:cNvSpPr>
          <p:nvPr>
            <p:ph type="body" sz="half" idx="2"/>
          </p:nvPr>
        </p:nvSpPr>
        <p:spPr>
          <a:xfrm>
            <a:off x="456268" y="510679"/>
            <a:ext cx="11239021" cy="906055"/>
          </a:xfrm>
          <a:prstGeom prst="rect">
            <a:avLst/>
          </a:prstGeom>
        </p:spPr>
        <p:txBody>
          <a:bodyPr/>
          <a:lstStyle>
            <a:lvl1pPr marL="0" indent="0">
              <a:buNone/>
              <a:defRPr sz="3200" b="1" i="0" spc="50" baseline="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A picture containing text, screenshot, font, design&#10;&#10;Description automatically generated">
            <a:extLst>
              <a:ext uri="{FF2B5EF4-FFF2-40B4-BE49-F238E27FC236}">
                <a16:creationId xmlns:a16="http://schemas.microsoft.com/office/drawing/2014/main" id="{5072805F-00F2-66A3-69FD-6C9B72978FF6}"/>
              </a:ext>
            </a:extLst>
          </p:cNvPr>
          <p:cNvPicPr>
            <a:picLocks noChangeAspect="1"/>
          </p:cNvPicPr>
          <p:nvPr userDrawn="1"/>
        </p:nvPicPr>
        <p:blipFill rotWithShape="1">
          <a:blip r:embed="rId2"/>
          <a:srcRect t="85060"/>
          <a:stretch/>
        </p:blipFill>
        <p:spPr>
          <a:xfrm>
            <a:off x="0" y="5844791"/>
            <a:ext cx="12192000" cy="1024584"/>
          </a:xfrm>
          <a:prstGeom prst="rect">
            <a:avLst/>
          </a:prstGeom>
        </p:spPr>
      </p:pic>
    </p:spTree>
    <p:extLst>
      <p:ext uri="{BB962C8B-B14F-4D97-AF65-F5344CB8AC3E}">
        <p14:creationId xmlns:p14="http://schemas.microsoft.com/office/powerpoint/2010/main" val="1335658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agram layout 1 blank - marigold">
    <p:spTree>
      <p:nvGrpSpPr>
        <p:cNvPr id="1" name=""/>
        <p:cNvGrpSpPr/>
        <p:nvPr/>
      </p:nvGrpSpPr>
      <p:grpSpPr>
        <a:xfrm>
          <a:off x="0" y="0"/>
          <a:ext cx="0" cy="0"/>
          <a:chOff x="0" y="0"/>
          <a:chExt cx="0" cy="0"/>
        </a:xfrm>
      </p:grpSpPr>
      <p:pic>
        <p:nvPicPr>
          <p:cNvPr id="3" name="Picture 2" descr="A picture containing orange, screenshot, amber, yellow&#10;&#10;Description automatically generated">
            <a:extLst>
              <a:ext uri="{FF2B5EF4-FFF2-40B4-BE49-F238E27FC236}">
                <a16:creationId xmlns:a16="http://schemas.microsoft.com/office/drawing/2014/main" id="{981E1F0A-3D8C-E337-9EE2-7A5A28B34B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2BE145A-D85F-F90D-7A6E-31E015734501}"/>
              </a:ext>
            </a:extLst>
          </p:cNvPr>
          <p:cNvSpPr/>
          <p:nvPr userDrawn="1"/>
        </p:nvSpPr>
        <p:spPr>
          <a:xfrm>
            <a:off x="600046" y="2152103"/>
            <a:ext cx="3443897"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chemeClr val="accent5"/>
                </a:solidFill>
                <a:latin typeface="Arial"/>
                <a:cs typeface="Arial"/>
              </a:rPr>
              <a:t>Text here</a:t>
            </a:r>
            <a:endParaRPr lang="en-US" sz="1600">
              <a:solidFill>
                <a:schemeClr val="accent5"/>
              </a:solidFill>
              <a:latin typeface="Arial"/>
              <a:sym typeface="Arial"/>
            </a:endParaRPr>
          </a:p>
        </p:txBody>
      </p:sp>
      <p:sp>
        <p:nvSpPr>
          <p:cNvPr id="7" name="Rectangle 6">
            <a:extLst>
              <a:ext uri="{FF2B5EF4-FFF2-40B4-BE49-F238E27FC236}">
                <a16:creationId xmlns:a16="http://schemas.microsoft.com/office/drawing/2014/main" id="{29E0A041-ED5D-5244-7780-E10106B4F216}"/>
              </a:ext>
            </a:extLst>
          </p:cNvPr>
          <p:cNvSpPr/>
          <p:nvPr userDrawn="1"/>
        </p:nvSpPr>
        <p:spPr>
          <a:xfrm>
            <a:off x="4363754" y="2152103"/>
            <a:ext cx="3443895"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endParaRPr lang="en-US" sz="1866" b="1">
              <a:solidFill>
                <a:prstClr val="white"/>
              </a:solidFill>
              <a:latin typeface="Arial"/>
              <a:sym typeface="Arial"/>
            </a:endParaRPr>
          </a:p>
          <a:p>
            <a:pPr algn="ctr" defTabSz="1219218" rtl="0">
              <a:buClr>
                <a:srgbClr val="000000"/>
              </a:buClr>
              <a:defRPr/>
            </a:pPr>
            <a:r>
              <a:rPr lang="en-GB" sz="1600" b="1" kern="0" spc="-13">
                <a:solidFill>
                  <a:schemeClr val="accent5"/>
                </a:solidFill>
                <a:latin typeface="Arial"/>
                <a:cs typeface="Arial"/>
              </a:rPr>
              <a:t>Text here</a:t>
            </a:r>
            <a:endParaRPr lang="en-US" sz="1600">
              <a:solidFill>
                <a:schemeClr val="accent5"/>
              </a:solidFill>
              <a:latin typeface="Arial"/>
              <a:sym typeface="Arial"/>
            </a:endParaRPr>
          </a:p>
          <a:p>
            <a:pPr algn="ctr" defTabSz="1219218" rtl="0">
              <a:buClr>
                <a:srgbClr val="000000"/>
              </a:buClr>
              <a:defRPr/>
            </a:pPr>
            <a:endParaRPr lang="en-US" sz="1866">
              <a:solidFill>
                <a:prstClr val="white"/>
              </a:solidFill>
              <a:latin typeface="Arial"/>
              <a:sym typeface="Arial"/>
            </a:endParaRPr>
          </a:p>
        </p:txBody>
      </p:sp>
      <p:sp>
        <p:nvSpPr>
          <p:cNvPr id="18" name="Rectangle 17">
            <a:extLst>
              <a:ext uri="{FF2B5EF4-FFF2-40B4-BE49-F238E27FC236}">
                <a16:creationId xmlns:a16="http://schemas.microsoft.com/office/drawing/2014/main" id="{4C79043A-BDEC-3EAD-D044-067B395C0D00}"/>
              </a:ext>
            </a:extLst>
          </p:cNvPr>
          <p:cNvSpPr/>
          <p:nvPr userDrawn="1"/>
        </p:nvSpPr>
        <p:spPr>
          <a:xfrm>
            <a:off x="8138457" y="2152101"/>
            <a:ext cx="3443895" cy="20113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chemeClr val="accent5"/>
                </a:solidFill>
                <a:latin typeface="Arial"/>
                <a:cs typeface="Arial"/>
              </a:rPr>
              <a:t>Text here</a:t>
            </a:r>
            <a:endParaRPr lang="en-US" sz="1600">
              <a:solidFill>
                <a:schemeClr val="accent5"/>
              </a:solidFill>
              <a:latin typeface="Arial"/>
              <a:sym typeface="Arial"/>
            </a:endParaRPr>
          </a:p>
        </p:txBody>
      </p:sp>
      <p:sp>
        <p:nvSpPr>
          <p:cNvPr id="19" name="TextBox 18">
            <a:extLst>
              <a:ext uri="{FF2B5EF4-FFF2-40B4-BE49-F238E27FC236}">
                <a16:creationId xmlns:a16="http://schemas.microsoft.com/office/drawing/2014/main" id="{8BA315A2-8F8B-C1C0-E3F1-3A26E0631D45}"/>
              </a:ext>
            </a:extLst>
          </p:cNvPr>
          <p:cNvSpPr txBox="1"/>
          <p:nvPr userDrawn="1"/>
        </p:nvSpPr>
        <p:spPr>
          <a:xfrm>
            <a:off x="600047" y="4286621"/>
            <a:ext cx="3420000"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6D359B1-7032-BCAB-B482-40C37D41E517}"/>
              </a:ext>
            </a:extLst>
          </p:cNvPr>
          <p:cNvSpPr txBox="1"/>
          <p:nvPr userDrawn="1"/>
        </p:nvSpPr>
        <p:spPr>
          <a:xfrm>
            <a:off x="4363754" y="4286621"/>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07DA6F5-1AA0-A0BD-C034-31ACA73F309B}"/>
              </a:ext>
            </a:extLst>
          </p:cNvPr>
          <p:cNvSpPr txBox="1"/>
          <p:nvPr userDrawn="1"/>
        </p:nvSpPr>
        <p:spPr>
          <a:xfrm>
            <a:off x="8138457" y="4286622"/>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Oval 10">
            <a:extLst>
              <a:ext uri="{FF2B5EF4-FFF2-40B4-BE49-F238E27FC236}">
                <a16:creationId xmlns:a16="http://schemas.microsoft.com/office/drawing/2014/main" id="{9D85434C-D247-DE59-F8F8-AE3691C799A1}"/>
              </a:ext>
            </a:extLst>
          </p:cNvPr>
          <p:cNvSpPr/>
          <p:nvPr userDrawn="1"/>
        </p:nvSpPr>
        <p:spPr>
          <a:xfrm>
            <a:off x="1996112" y="1853414"/>
            <a:ext cx="597774" cy="5973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1</a:t>
            </a:r>
          </a:p>
        </p:txBody>
      </p:sp>
      <p:sp>
        <p:nvSpPr>
          <p:cNvPr id="12" name="Oval 11">
            <a:extLst>
              <a:ext uri="{FF2B5EF4-FFF2-40B4-BE49-F238E27FC236}">
                <a16:creationId xmlns:a16="http://schemas.microsoft.com/office/drawing/2014/main" id="{BBD87CD2-FF59-95DA-C8D6-D7062FA51554}"/>
              </a:ext>
            </a:extLst>
          </p:cNvPr>
          <p:cNvSpPr/>
          <p:nvPr userDrawn="1"/>
        </p:nvSpPr>
        <p:spPr>
          <a:xfrm>
            <a:off x="5824809" y="1853413"/>
            <a:ext cx="597774" cy="5973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2</a:t>
            </a:r>
          </a:p>
        </p:txBody>
      </p:sp>
      <p:sp>
        <p:nvSpPr>
          <p:cNvPr id="13" name="Oval 12">
            <a:extLst>
              <a:ext uri="{FF2B5EF4-FFF2-40B4-BE49-F238E27FC236}">
                <a16:creationId xmlns:a16="http://schemas.microsoft.com/office/drawing/2014/main" id="{47DE7ED3-8208-2159-1317-82F3A9C730A4}"/>
              </a:ext>
            </a:extLst>
          </p:cNvPr>
          <p:cNvSpPr/>
          <p:nvPr userDrawn="1"/>
        </p:nvSpPr>
        <p:spPr>
          <a:xfrm>
            <a:off x="9588515" y="1853413"/>
            <a:ext cx="597774" cy="5973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3</a:t>
            </a:r>
          </a:p>
        </p:txBody>
      </p:sp>
      <p:sp>
        <p:nvSpPr>
          <p:cNvPr id="4" name="Title 5">
            <a:extLst>
              <a:ext uri="{FF2B5EF4-FFF2-40B4-BE49-F238E27FC236}">
                <a16:creationId xmlns:a16="http://schemas.microsoft.com/office/drawing/2014/main" id="{67889E1E-1916-9305-D1B0-6A48AF4325B6}"/>
              </a:ext>
            </a:extLst>
          </p:cNvPr>
          <p:cNvSpPr>
            <a:spLocks noGrp="1"/>
          </p:cNvSpPr>
          <p:nvPr>
            <p:ph type="title"/>
          </p:nvPr>
        </p:nvSpPr>
        <p:spPr>
          <a:xfrm>
            <a:off x="600046" y="365125"/>
            <a:ext cx="10982306" cy="1325563"/>
          </a:xfrm>
          <a:prstGeom prst="rect">
            <a:avLst/>
          </a:prstGeom>
        </p:spPr>
        <p:txBody>
          <a:bodyPr anchor="ctr"/>
          <a:lstStyle>
            <a:lvl1pPr algn="ctr">
              <a:defRPr sz="4000" b="1">
                <a:solidFill>
                  <a:schemeClr val="accent5"/>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41742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 layout 1 blank - marigold">
    <p:spTree>
      <p:nvGrpSpPr>
        <p:cNvPr id="1" name=""/>
        <p:cNvGrpSpPr/>
        <p:nvPr/>
      </p:nvGrpSpPr>
      <p:grpSpPr>
        <a:xfrm>
          <a:off x="0" y="0"/>
          <a:ext cx="0" cy="0"/>
          <a:chOff x="0" y="0"/>
          <a:chExt cx="0" cy="0"/>
        </a:xfrm>
      </p:grpSpPr>
      <p:pic>
        <p:nvPicPr>
          <p:cNvPr id="3" name="Picture 2" descr="A picture containing orange, screenshot, amber, yellow&#10;&#10;Description automatically generated">
            <a:extLst>
              <a:ext uri="{FF2B5EF4-FFF2-40B4-BE49-F238E27FC236}">
                <a16:creationId xmlns:a16="http://schemas.microsoft.com/office/drawing/2014/main" id="{79DB052F-9BDB-C4C3-518E-5FFFBAE817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Google Shape;351;p53">
            <a:extLst>
              <a:ext uri="{FF2B5EF4-FFF2-40B4-BE49-F238E27FC236}">
                <a16:creationId xmlns:a16="http://schemas.microsoft.com/office/drawing/2014/main" id="{F9D73104-D185-A184-EA8E-AA8BBBD57ABB}"/>
              </a:ext>
            </a:extLst>
          </p:cNvPr>
          <p:cNvSpPr txBox="1">
            <a:spLocks/>
          </p:cNvSpPr>
          <p:nvPr userDrawn="1"/>
        </p:nvSpPr>
        <p:spPr>
          <a:xfrm>
            <a:off x="6215999"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accent5"/>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accent5"/>
                </a:solidFill>
                <a:latin typeface="Arial" panose="020B0604020202020204" pitchFamily="34" charset="0"/>
                <a:ea typeface="Roboto Medium"/>
                <a:cs typeface="Arial" panose="020B0604020202020204" pitchFamily="34" charset="0"/>
                <a:sym typeface="Roboto Medium"/>
              </a:rPr>
              <a:t>Body text here</a:t>
            </a:r>
          </a:p>
        </p:txBody>
      </p:sp>
      <p:sp>
        <p:nvSpPr>
          <p:cNvPr id="7" name="Google Shape;353;p53">
            <a:extLst>
              <a:ext uri="{FF2B5EF4-FFF2-40B4-BE49-F238E27FC236}">
                <a16:creationId xmlns:a16="http://schemas.microsoft.com/office/drawing/2014/main" id="{72DCAFC9-1FA8-04D7-739C-DA7063899686}"/>
              </a:ext>
            </a:extLst>
          </p:cNvPr>
          <p:cNvSpPr txBox="1">
            <a:spLocks/>
          </p:cNvSpPr>
          <p:nvPr userDrawn="1"/>
        </p:nvSpPr>
        <p:spPr>
          <a:xfrm>
            <a:off x="3408024" y="2710717"/>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accent5"/>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accent5"/>
                </a:solidFill>
                <a:latin typeface="Arial" panose="020B0604020202020204" pitchFamily="34" charset="0"/>
                <a:ea typeface="Roboto Medium"/>
                <a:cs typeface="Arial" panose="020B0604020202020204" pitchFamily="34" charset="0"/>
                <a:sym typeface="Roboto Medium"/>
              </a:rPr>
              <a:t>Body text here</a:t>
            </a:r>
          </a:p>
        </p:txBody>
      </p:sp>
      <p:sp>
        <p:nvSpPr>
          <p:cNvPr id="18" name="Google Shape;354;p53">
            <a:extLst>
              <a:ext uri="{FF2B5EF4-FFF2-40B4-BE49-F238E27FC236}">
                <a16:creationId xmlns:a16="http://schemas.microsoft.com/office/drawing/2014/main" id="{EFEB37C2-8931-8A77-5B9F-8091E375D25C}"/>
              </a:ext>
            </a:extLst>
          </p:cNvPr>
          <p:cNvSpPr txBox="1">
            <a:spLocks/>
          </p:cNvSpPr>
          <p:nvPr userDrawn="1"/>
        </p:nvSpPr>
        <p:spPr>
          <a:xfrm>
            <a:off x="600048"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dirty="0" smtClean="0">
                <a:solidFill>
                  <a:schemeClr val="accent2"/>
                </a:solidFill>
                <a:latin typeface="+mn-lt"/>
                <a:ea typeface="+mn-ea"/>
                <a:cs typeface="+mn-cs"/>
                <a:sym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a:solidFill>
                  <a:schemeClr val="accent5"/>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600">
                <a:solidFill>
                  <a:schemeClr val="accent5"/>
                </a:solidFill>
                <a:latin typeface="Arial" panose="020B0604020202020204" pitchFamily="34" charset="0"/>
                <a:ea typeface="Roboto Medium"/>
                <a:cs typeface="Arial" panose="020B0604020202020204" pitchFamily="34" charset="0"/>
                <a:sym typeface="Roboto Medium"/>
              </a:rPr>
              <a:t>Body text here</a:t>
            </a:r>
          </a:p>
        </p:txBody>
      </p:sp>
      <p:sp>
        <p:nvSpPr>
          <p:cNvPr id="20" name="Google Shape;352;p53">
            <a:extLst>
              <a:ext uri="{FF2B5EF4-FFF2-40B4-BE49-F238E27FC236}">
                <a16:creationId xmlns:a16="http://schemas.microsoft.com/office/drawing/2014/main" id="{E3025DA1-7BE3-AA69-B849-C6EE6AE96948}"/>
              </a:ext>
            </a:extLst>
          </p:cNvPr>
          <p:cNvSpPr txBox="1">
            <a:spLocks/>
          </p:cNvSpPr>
          <p:nvPr userDrawn="1"/>
        </p:nvSpPr>
        <p:spPr>
          <a:xfrm>
            <a:off x="9023975" y="2703009"/>
            <a:ext cx="2567977" cy="2621766"/>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accent5"/>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accent5"/>
                </a:solidFill>
                <a:latin typeface="Arial" panose="020B0604020202020204" pitchFamily="34" charset="0"/>
                <a:ea typeface="Roboto Medium"/>
                <a:cs typeface="Arial" panose="020B0604020202020204" pitchFamily="34" charset="0"/>
                <a:sym typeface="Roboto Medium"/>
              </a:rPr>
              <a:t>Body text here</a:t>
            </a:r>
          </a:p>
        </p:txBody>
      </p:sp>
      <p:sp>
        <p:nvSpPr>
          <p:cNvPr id="21" name="Text Placeholder 3">
            <a:extLst>
              <a:ext uri="{FF2B5EF4-FFF2-40B4-BE49-F238E27FC236}">
                <a16:creationId xmlns:a16="http://schemas.microsoft.com/office/drawing/2014/main" id="{A4FC84D2-B9B0-E09C-6719-B2CF9675EB27}"/>
              </a:ext>
            </a:extLst>
          </p:cNvPr>
          <p:cNvSpPr txBox="1">
            <a:spLocks/>
          </p:cNvSpPr>
          <p:nvPr userDrawn="1"/>
        </p:nvSpPr>
        <p:spPr>
          <a:xfrm>
            <a:off x="535518" y="818789"/>
            <a:ext cx="10880965" cy="9168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a:solidFill>
                  <a:schemeClr val="accent5"/>
                </a:solidFill>
              </a:rPr>
              <a:t>Title here</a:t>
            </a:r>
          </a:p>
        </p:txBody>
      </p:sp>
      <p:sp>
        <p:nvSpPr>
          <p:cNvPr id="22" name="Text Placeholder 3">
            <a:extLst>
              <a:ext uri="{FF2B5EF4-FFF2-40B4-BE49-F238E27FC236}">
                <a16:creationId xmlns:a16="http://schemas.microsoft.com/office/drawing/2014/main" id="{4388A41F-6E1D-F042-D079-59E84D387F7A}"/>
              </a:ext>
            </a:extLst>
          </p:cNvPr>
          <p:cNvSpPr txBox="1">
            <a:spLocks/>
          </p:cNvSpPr>
          <p:nvPr userDrawn="1"/>
        </p:nvSpPr>
        <p:spPr>
          <a:xfrm>
            <a:off x="535517" y="1808317"/>
            <a:ext cx="11056435" cy="481231"/>
          </a:xfrm>
          <a:prstGeom prst="rect">
            <a:avLst/>
          </a:prstGeom>
        </p:spPr>
        <p:txBody>
          <a:bodyPr vert="horz" lIns="91440" tIns="45720" rIns="91440" bIns="45720" rtlCol="0" anchor="ctr"/>
          <a:lstStyle>
            <a:defPPr>
              <a:defRPr lang="en-US"/>
            </a:defPPr>
            <a:lvl1pPr marL="0" indent="0" algn="l" defTabSz="914400" rtl="0" eaLnBrk="1" latinLnBrk="0" hangingPunct="1">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None/>
              <a:defRPr sz="1400" kern="1200">
                <a:solidFill>
                  <a:schemeClr val="tx1"/>
                </a:solidFill>
                <a:latin typeface="+mn-lt"/>
                <a:ea typeface="+mn-ea"/>
                <a:cs typeface="+mn-cs"/>
              </a:defRPr>
            </a:lvl2pPr>
            <a:lvl3pPr marL="914400" indent="0" algn="l" defTabSz="914400" rtl="0" eaLnBrk="1" latinLnBrk="0" hangingPunct="1">
              <a:buNone/>
              <a:defRPr sz="1200" kern="1200">
                <a:solidFill>
                  <a:schemeClr val="tx1"/>
                </a:solidFill>
                <a:latin typeface="+mn-lt"/>
                <a:ea typeface="+mn-ea"/>
                <a:cs typeface="+mn-cs"/>
              </a:defRPr>
            </a:lvl3pPr>
            <a:lvl4pPr marL="1371600" indent="0" algn="l" defTabSz="914400" rtl="0" eaLnBrk="1" latinLnBrk="0" hangingPunct="1">
              <a:buNone/>
              <a:defRPr sz="1000" kern="1200">
                <a:solidFill>
                  <a:schemeClr val="tx1"/>
                </a:solidFill>
                <a:latin typeface="+mn-lt"/>
                <a:ea typeface="+mn-ea"/>
                <a:cs typeface="+mn-cs"/>
              </a:defRPr>
            </a:lvl4pPr>
            <a:lvl5pPr marL="1828800" indent="0" algn="l" defTabSz="914400" rtl="0" eaLnBrk="1" latinLnBrk="0" hangingPunct="1">
              <a:buNone/>
              <a:defRPr sz="1000" kern="1200">
                <a:solidFill>
                  <a:schemeClr val="tx1"/>
                </a:solidFill>
                <a:latin typeface="+mn-lt"/>
                <a:ea typeface="+mn-ea"/>
                <a:cs typeface="+mn-cs"/>
              </a:defRPr>
            </a:lvl5pPr>
            <a:lvl6pPr marL="2286000" indent="0" algn="l" defTabSz="914400" rtl="0" eaLnBrk="1" latinLnBrk="0" hangingPunct="1">
              <a:buNone/>
              <a:defRPr sz="1000" kern="1200">
                <a:solidFill>
                  <a:schemeClr val="tx1"/>
                </a:solidFill>
                <a:latin typeface="+mn-lt"/>
                <a:ea typeface="+mn-ea"/>
                <a:cs typeface="+mn-cs"/>
              </a:defRPr>
            </a:lvl6pPr>
            <a:lvl7pPr marL="2743200" indent="0" algn="l" defTabSz="914400" rtl="0" eaLnBrk="1" latinLnBrk="0" hangingPunct="1">
              <a:buNone/>
              <a:defRPr sz="1000" kern="1200">
                <a:solidFill>
                  <a:schemeClr val="tx1"/>
                </a:solidFill>
                <a:latin typeface="+mn-lt"/>
                <a:ea typeface="+mn-ea"/>
                <a:cs typeface="+mn-cs"/>
              </a:defRPr>
            </a:lvl7pPr>
            <a:lvl8pPr marL="3200400" indent="0" algn="l" defTabSz="914400" rtl="0" eaLnBrk="1" latinLnBrk="0" hangingPunct="1">
              <a:buNone/>
              <a:defRPr sz="1000" kern="1200">
                <a:solidFill>
                  <a:schemeClr val="tx1"/>
                </a:solidFill>
                <a:latin typeface="+mn-lt"/>
                <a:ea typeface="+mn-ea"/>
                <a:cs typeface="+mn-cs"/>
              </a:defRPr>
            </a:lvl8pPr>
            <a:lvl9pPr marL="3657600" indent="0" algn="l" defTabSz="914400" rtl="0" eaLnBrk="1" latinLnBrk="0" hangingPunct="1">
              <a:buNone/>
              <a:defRPr sz="1000" kern="1200">
                <a:solidFill>
                  <a:schemeClr val="tx1"/>
                </a:solidFill>
                <a:latin typeface="+mn-lt"/>
                <a:ea typeface="+mn-ea"/>
                <a:cs typeface="+mn-cs"/>
              </a:defRPr>
            </a:lvl9pPr>
          </a:lstStyle>
          <a:p>
            <a:r>
              <a:rPr lang="en-GB">
                <a:solidFill>
                  <a:schemeClr val="accent5"/>
                </a:solidFill>
              </a:rPr>
              <a:t>Subtitle</a:t>
            </a:r>
          </a:p>
        </p:txBody>
      </p:sp>
    </p:spTree>
    <p:extLst>
      <p:ext uri="{BB962C8B-B14F-4D97-AF65-F5344CB8AC3E}">
        <p14:creationId xmlns:p14="http://schemas.microsoft.com/office/powerpoint/2010/main" val="2118338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5CD9C571-57EA-DDB3-A91D-47FCD0FA3A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
            <a:extLst>
              <a:ext uri="{FF2B5EF4-FFF2-40B4-BE49-F238E27FC236}">
                <a16:creationId xmlns:a16="http://schemas.microsoft.com/office/drawing/2014/main" id="{60F43379-1D21-8E8B-A31A-7F040C2E79BC}"/>
              </a:ext>
            </a:extLst>
          </p:cNvPr>
          <p:cNvSpPr>
            <a:spLocks noGrp="1"/>
          </p:cNvSpPr>
          <p:nvPr>
            <p:ph type="body" sz="half" idx="2"/>
          </p:nvPr>
        </p:nvSpPr>
        <p:spPr>
          <a:xfrm>
            <a:off x="0" y="2505382"/>
            <a:ext cx="12192000" cy="1361703"/>
          </a:xfrm>
          <a:prstGeom prst="rect">
            <a:avLst/>
          </a:prstGeom>
        </p:spPr>
        <p:txBody>
          <a:bodyPr anchor="b"/>
          <a:lstStyle>
            <a:lvl1pPr marL="0" indent="0" algn="ctr">
              <a:buNone/>
              <a:defRPr sz="48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37A7B2-8D9D-C737-58A3-96E8407D75F5}"/>
              </a:ext>
            </a:extLst>
          </p:cNvPr>
          <p:cNvSpPr>
            <a:spLocks noGrp="1"/>
          </p:cNvSpPr>
          <p:nvPr>
            <p:ph type="body" sz="half" idx="10"/>
          </p:nvPr>
        </p:nvSpPr>
        <p:spPr>
          <a:xfrm>
            <a:off x="0" y="4297460"/>
            <a:ext cx="12192000" cy="906055"/>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819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 - purple">
    <p:spTree>
      <p:nvGrpSpPr>
        <p:cNvPr id="1" name=""/>
        <p:cNvGrpSpPr/>
        <p:nvPr/>
      </p:nvGrpSpPr>
      <p:grpSpPr>
        <a:xfrm>
          <a:off x="0" y="0"/>
          <a:ext cx="0" cy="0"/>
          <a:chOff x="0" y="0"/>
          <a:chExt cx="0" cy="0"/>
        </a:xfrm>
      </p:grpSpPr>
      <p:pic>
        <p:nvPicPr>
          <p:cNvPr id="6" name="Picture 5" descr="A picture containing text, businesscard, screenshot, font&#10;&#10;Description automatically generated">
            <a:extLst>
              <a:ext uri="{FF2B5EF4-FFF2-40B4-BE49-F238E27FC236}">
                <a16:creationId xmlns:a16="http://schemas.microsoft.com/office/drawing/2014/main" id="{71853031-FAD4-E975-4071-71CDBA430848}"/>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
        <p:nvSpPr>
          <p:cNvPr id="7" name="Content Placeholder 2">
            <a:extLst>
              <a:ext uri="{FF2B5EF4-FFF2-40B4-BE49-F238E27FC236}">
                <a16:creationId xmlns:a16="http://schemas.microsoft.com/office/drawing/2014/main" id="{0DFF7CAB-260E-7232-0AF6-88BC4102E31A}"/>
              </a:ext>
            </a:extLst>
          </p:cNvPr>
          <p:cNvSpPr>
            <a:spLocks noGrp="1"/>
          </p:cNvSpPr>
          <p:nvPr>
            <p:ph idx="1"/>
          </p:nvPr>
        </p:nvSpPr>
        <p:spPr>
          <a:xfrm>
            <a:off x="456269" y="1629926"/>
            <a:ext cx="11239020" cy="3970773"/>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66C5CE1D-4D6D-3CD4-FF35-75B34DEAD894}"/>
              </a:ext>
            </a:extLst>
          </p:cNvPr>
          <p:cNvSpPr>
            <a:spLocks noGrp="1"/>
          </p:cNvSpPr>
          <p:nvPr>
            <p:ph type="body" sz="half" idx="2"/>
          </p:nvPr>
        </p:nvSpPr>
        <p:spPr>
          <a:xfrm>
            <a:off x="456268" y="510679"/>
            <a:ext cx="11239020"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9564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2 - purpl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D7F8E3E-C09B-1110-0108-6D239C746959}"/>
              </a:ext>
            </a:extLst>
          </p:cNvPr>
          <p:cNvSpPr>
            <a:spLocks noGrp="1"/>
          </p:cNvSpPr>
          <p:nvPr>
            <p:ph sz="half" idx="10"/>
          </p:nvPr>
        </p:nvSpPr>
        <p:spPr>
          <a:xfrm>
            <a:off x="456268" y="1629927"/>
            <a:ext cx="5380849"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3F46E6E4-8D21-221B-C4D2-D1D9BC2562C0}"/>
              </a:ext>
            </a:extLst>
          </p:cNvPr>
          <p:cNvSpPr>
            <a:spLocks noGrp="1"/>
          </p:cNvSpPr>
          <p:nvPr>
            <p:ph sz="half" idx="11"/>
          </p:nvPr>
        </p:nvSpPr>
        <p:spPr>
          <a:xfrm>
            <a:off x="6354882" y="1629927"/>
            <a:ext cx="5380848"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5FAFC36C-ECDA-4B0C-2311-F67D2C800466}"/>
              </a:ext>
            </a:extLst>
          </p:cNvPr>
          <p:cNvSpPr>
            <a:spLocks noGrp="1"/>
          </p:cNvSpPr>
          <p:nvPr>
            <p:ph type="body" sz="half" idx="2"/>
          </p:nvPr>
        </p:nvSpPr>
        <p:spPr>
          <a:xfrm>
            <a:off x="456268" y="510679"/>
            <a:ext cx="11279462"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A picture containing text, businesscard, screenshot, font&#10;&#10;Description automatically generated">
            <a:extLst>
              <a:ext uri="{FF2B5EF4-FFF2-40B4-BE49-F238E27FC236}">
                <a16:creationId xmlns:a16="http://schemas.microsoft.com/office/drawing/2014/main" id="{23A3AEB4-32E5-0A77-4058-95F23EB630B6}"/>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749066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3 - purp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E230BEB0-EA44-E710-67EE-6FD567CD6AF2}"/>
              </a:ext>
            </a:extLst>
          </p:cNvPr>
          <p:cNvSpPr>
            <a:spLocks noGrp="1"/>
          </p:cNvSpPr>
          <p:nvPr>
            <p:ph type="body" sz="half" idx="2"/>
          </p:nvPr>
        </p:nvSpPr>
        <p:spPr>
          <a:xfrm>
            <a:off x="456268" y="510679"/>
            <a:ext cx="10880965"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1BD4C4A6-B100-A6AB-0B53-899C61C94380}"/>
              </a:ext>
            </a:extLst>
          </p:cNvPr>
          <p:cNvSpPr>
            <a:spLocks noGrp="1"/>
          </p:cNvSpPr>
          <p:nvPr>
            <p:ph type="body" sz="half" idx="15"/>
          </p:nvPr>
        </p:nvSpPr>
        <p:spPr>
          <a:xfrm>
            <a:off x="456268" y="2151635"/>
            <a:ext cx="5639732" cy="34871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1" name="Text Placeholder 3">
            <a:extLst>
              <a:ext uri="{FF2B5EF4-FFF2-40B4-BE49-F238E27FC236}">
                <a16:creationId xmlns:a16="http://schemas.microsoft.com/office/drawing/2014/main" id="{C04A7DDD-96DB-D698-28C5-5139B0763651}"/>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18A5680F-1100-0A88-7F91-F37CF3F36677}"/>
              </a:ext>
            </a:extLst>
          </p:cNvPr>
          <p:cNvSpPr>
            <a:spLocks noGrp="1"/>
          </p:cNvSpPr>
          <p:nvPr>
            <p:ph type="body" sz="half" idx="17"/>
          </p:nvPr>
        </p:nvSpPr>
        <p:spPr>
          <a:xfrm>
            <a:off x="6247468" y="2153488"/>
            <a:ext cx="5639732" cy="3485312"/>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FAD1753A-C115-F8C8-7DA0-D8E299A6D117}"/>
              </a:ext>
            </a:extLst>
          </p:cNvPr>
          <p:cNvSpPr>
            <a:spLocks noGrp="1"/>
          </p:cNvSpPr>
          <p:nvPr>
            <p:ph type="body" sz="half" idx="18"/>
          </p:nvPr>
        </p:nvSpPr>
        <p:spPr>
          <a:xfrm>
            <a:off x="6247469" y="1674926"/>
            <a:ext cx="5639732"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screenshot, font&#10;&#10;Description automatically generated">
            <a:extLst>
              <a:ext uri="{FF2B5EF4-FFF2-40B4-BE49-F238E27FC236}">
                <a16:creationId xmlns:a16="http://schemas.microsoft.com/office/drawing/2014/main" id="{FF71FAC8-114E-B387-12F0-B5C53FBB04CD}"/>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1889324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4 - purpl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A5DAC69D-F490-4B4F-B82C-EB9BBAFA716E}"/>
              </a:ext>
            </a:extLst>
          </p:cNvPr>
          <p:cNvSpPr>
            <a:spLocks noGrp="1"/>
          </p:cNvSpPr>
          <p:nvPr>
            <p:ph type="body" sz="half" idx="2"/>
          </p:nvPr>
        </p:nvSpPr>
        <p:spPr>
          <a:xfrm>
            <a:off x="456268" y="510679"/>
            <a:ext cx="6764785"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D879EE67-C609-98AF-335A-75D4C8B77E76}"/>
              </a:ext>
            </a:extLst>
          </p:cNvPr>
          <p:cNvSpPr>
            <a:spLocks noGrp="1"/>
          </p:cNvSpPr>
          <p:nvPr>
            <p:ph type="body" sz="half" idx="13"/>
          </p:nvPr>
        </p:nvSpPr>
        <p:spPr>
          <a:xfrm>
            <a:off x="456268" y="1673073"/>
            <a:ext cx="3267752"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04022769-1276-F4B7-33A4-8272F9801501}"/>
              </a:ext>
            </a:extLst>
          </p:cNvPr>
          <p:cNvSpPr>
            <a:spLocks noGrp="1"/>
          </p:cNvSpPr>
          <p:nvPr>
            <p:ph type="body" sz="half" idx="17"/>
          </p:nvPr>
        </p:nvSpPr>
        <p:spPr>
          <a:xfrm>
            <a:off x="456268" y="2142095"/>
            <a:ext cx="3267751" cy="3430029"/>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1A973D54-0BDC-5DDB-CC82-F649790C6A97}"/>
              </a:ext>
            </a:extLst>
          </p:cNvPr>
          <p:cNvSpPr>
            <a:spLocks noGrp="1"/>
          </p:cNvSpPr>
          <p:nvPr>
            <p:ph type="body" sz="half" idx="18"/>
          </p:nvPr>
        </p:nvSpPr>
        <p:spPr>
          <a:xfrm>
            <a:off x="3953303" y="1673073"/>
            <a:ext cx="3267752"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469A0BE0-7343-8FDA-2DEB-4744AA8A92AE}"/>
              </a:ext>
            </a:extLst>
          </p:cNvPr>
          <p:cNvSpPr>
            <a:spLocks noGrp="1"/>
          </p:cNvSpPr>
          <p:nvPr>
            <p:ph type="body" sz="half" idx="19"/>
          </p:nvPr>
        </p:nvSpPr>
        <p:spPr>
          <a:xfrm>
            <a:off x="3953303" y="2142096"/>
            <a:ext cx="3267751" cy="3430028"/>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4" name="Picture Placeholder 2">
            <a:extLst>
              <a:ext uri="{FF2B5EF4-FFF2-40B4-BE49-F238E27FC236}">
                <a16:creationId xmlns:a16="http://schemas.microsoft.com/office/drawing/2014/main" id="{D3B6E9D1-ADDC-CFAA-117A-3D65E53C5DEB}"/>
              </a:ext>
            </a:extLst>
          </p:cNvPr>
          <p:cNvSpPr>
            <a:spLocks noGrp="1"/>
          </p:cNvSpPr>
          <p:nvPr>
            <p:ph type="pic" sz="quarter" idx="20" hasCustomPrompt="1"/>
          </p:nvPr>
        </p:nvSpPr>
        <p:spPr>
          <a:xfrm>
            <a:off x="7450138" y="511175"/>
            <a:ext cx="4286250"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3" name="Picture 2" descr="A picture containing text, businesscard, screenshot, font&#10;&#10;Description automatically generated">
            <a:extLst>
              <a:ext uri="{FF2B5EF4-FFF2-40B4-BE49-F238E27FC236}">
                <a16:creationId xmlns:a16="http://schemas.microsoft.com/office/drawing/2014/main" id="{C3CF561C-1E16-6C49-8FE7-0FA16C44DE55}"/>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794657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5 - purp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4F213AD4-E529-AB4E-BFA0-BC7DBF692EE7}"/>
              </a:ext>
            </a:extLst>
          </p:cNvPr>
          <p:cNvSpPr>
            <a:spLocks noGrp="1"/>
          </p:cNvSpPr>
          <p:nvPr>
            <p:ph type="body" sz="half" idx="2"/>
          </p:nvPr>
        </p:nvSpPr>
        <p:spPr>
          <a:xfrm>
            <a:off x="456268" y="510679"/>
            <a:ext cx="5008361"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14F5D7AC-7E8E-BA13-7365-1407FEE641D4}"/>
              </a:ext>
            </a:extLst>
          </p:cNvPr>
          <p:cNvSpPr>
            <a:spLocks noGrp="1"/>
          </p:cNvSpPr>
          <p:nvPr>
            <p:ph type="body" sz="half" idx="15"/>
          </p:nvPr>
        </p:nvSpPr>
        <p:spPr>
          <a:xfrm>
            <a:off x="456268" y="2151634"/>
            <a:ext cx="5008361" cy="34490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5" name="Text Placeholder 3">
            <a:extLst>
              <a:ext uri="{FF2B5EF4-FFF2-40B4-BE49-F238E27FC236}">
                <a16:creationId xmlns:a16="http://schemas.microsoft.com/office/drawing/2014/main" id="{74F9D58D-DC7A-7698-6D27-837C2461C504}"/>
              </a:ext>
            </a:extLst>
          </p:cNvPr>
          <p:cNvSpPr>
            <a:spLocks noGrp="1"/>
          </p:cNvSpPr>
          <p:nvPr>
            <p:ph type="body" sz="half" idx="16"/>
          </p:nvPr>
        </p:nvSpPr>
        <p:spPr>
          <a:xfrm>
            <a:off x="456269" y="1673073"/>
            <a:ext cx="5008360"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Picture Placeholder 2">
            <a:extLst>
              <a:ext uri="{FF2B5EF4-FFF2-40B4-BE49-F238E27FC236}">
                <a16:creationId xmlns:a16="http://schemas.microsoft.com/office/drawing/2014/main" id="{210C1848-AD16-7313-34E0-71B5C3676307}"/>
              </a:ext>
            </a:extLst>
          </p:cNvPr>
          <p:cNvSpPr>
            <a:spLocks noGrp="1"/>
          </p:cNvSpPr>
          <p:nvPr>
            <p:ph type="pic" sz="quarter" idx="20" hasCustomPrompt="1"/>
          </p:nvPr>
        </p:nvSpPr>
        <p:spPr>
          <a:xfrm>
            <a:off x="5724525" y="511175"/>
            <a:ext cx="3527227"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3" name="Picture Placeholder 2">
            <a:extLst>
              <a:ext uri="{FF2B5EF4-FFF2-40B4-BE49-F238E27FC236}">
                <a16:creationId xmlns:a16="http://schemas.microsoft.com/office/drawing/2014/main" id="{A81825F3-5A88-8453-1C4B-A8234B97BEE6}"/>
              </a:ext>
            </a:extLst>
          </p:cNvPr>
          <p:cNvSpPr>
            <a:spLocks noGrp="1"/>
          </p:cNvSpPr>
          <p:nvPr>
            <p:ph type="pic" sz="quarter" idx="21" hasCustomPrompt="1"/>
          </p:nvPr>
        </p:nvSpPr>
        <p:spPr>
          <a:xfrm>
            <a:off x="9511649" y="511175"/>
            <a:ext cx="2224082" cy="265166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9" name="Picture Placeholder 2">
            <a:extLst>
              <a:ext uri="{FF2B5EF4-FFF2-40B4-BE49-F238E27FC236}">
                <a16:creationId xmlns:a16="http://schemas.microsoft.com/office/drawing/2014/main" id="{1243CF10-4571-1CFF-CA1F-C3F613743940}"/>
              </a:ext>
            </a:extLst>
          </p:cNvPr>
          <p:cNvSpPr>
            <a:spLocks noGrp="1"/>
          </p:cNvSpPr>
          <p:nvPr>
            <p:ph type="pic" sz="quarter" idx="22" hasCustomPrompt="1"/>
          </p:nvPr>
        </p:nvSpPr>
        <p:spPr>
          <a:xfrm>
            <a:off x="9511649" y="3416293"/>
            <a:ext cx="2224082" cy="21716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5" name="Picture 4" descr="A picture containing text, businesscard, screenshot, font&#10;&#10;Description automatically generated">
            <a:extLst>
              <a:ext uri="{FF2B5EF4-FFF2-40B4-BE49-F238E27FC236}">
                <a16:creationId xmlns:a16="http://schemas.microsoft.com/office/drawing/2014/main" id="{F20AB3C6-7B99-F6E5-6E34-410251FD9F6B}"/>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110209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4F857D-F13F-9373-D32A-04E42258F92E}"/>
              </a:ext>
            </a:extLst>
          </p:cNvPr>
          <p:cNvPicPr>
            <a:picLocks noChangeAspect="1"/>
          </p:cNvPicPr>
          <p:nvPr userDrawn="1"/>
        </p:nvPicPr>
        <p:blipFill>
          <a:blip r:embed="rId2" r:link="rId3"/>
          <a:srcRect/>
          <a:stretch>
            <a:fill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82123657-CD0F-E493-64F2-8D33A86BA47F}"/>
              </a:ext>
            </a:extLst>
          </p:cNvPr>
          <p:cNvSpPr>
            <a:spLocks noGrp="1"/>
          </p:cNvSpPr>
          <p:nvPr>
            <p:ph type="body" sz="half" idx="2"/>
          </p:nvPr>
        </p:nvSpPr>
        <p:spPr>
          <a:xfrm>
            <a:off x="456268" y="2877768"/>
            <a:ext cx="9373532" cy="1412131"/>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6BFF7333-29FD-6326-7C96-52305883DFCB}"/>
              </a:ext>
            </a:extLst>
          </p:cNvPr>
          <p:cNvSpPr>
            <a:spLocks noGrp="1"/>
          </p:cNvSpPr>
          <p:nvPr>
            <p:ph type="body" sz="half" idx="10"/>
          </p:nvPr>
        </p:nvSpPr>
        <p:spPr>
          <a:xfrm>
            <a:off x="456267" y="4437435"/>
            <a:ext cx="5022989"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3706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6 - purpl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029E8954-BF9B-6D53-D85B-0B427CD21177}"/>
              </a:ext>
            </a:extLst>
          </p:cNvPr>
          <p:cNvSpPr>
            <a:spLocks noGrp="1"/>
          </p:cNvSpPr>
          <p:nvPr>
            <p:ph type="body" sz="half" idx="15"/>
          </p:nvPr>
        </p:nvSpPr>
        <p:spPr>
          <a:xfrm>
            <a:off x="456268" y="2151635"/>
            <a:ext cx="5639732" cy="3439540"/>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E2769342-1AE1-FB5E-40DB-F83FA7AA45EB}"/>
              </a:ext>
            </a:extLst>
          </p:cNvPr>
          <p:cNvSpPr>
            <a:spLocks noGrp="1"/>
          </p:cNvSpPr>
          <p:nvPr>
            <p:ph type="body" sz="half" idx="2"/>
          </p:nvPr>
        </p:nvSpPr>
        <p:spPr>
          <a:xfrm>
            <a:off x="456268" y="510679"/>
            <a:ext cx="5639732"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B60BB01B-997B-8701-D4C2-734B00BC357B}"/>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Picture Placeholder 2">
            <a:extLst>
              <a:ext uri="{FF2B5EF4-FFF2-40B4-BE49-F238E27FC236}">
                <a16:creationId xmlns:a16="http://schemas.microsoft.com/office/drawing/2014/main" id="{F6EF41A6-CFE6-C847-D43E-D74F69F4C051}"/>
              </a:ext>
            </a:extLst>
          </p:cNvPr>
          <p:cNvSpPr>
            <a:spLocks noGrp="1"/>
          </p:cNvSpPr>
          <p:nvPr>
            <p:ph type="pic" sz="quarter" idx="20" hasCustomPrompt="1"/>
          </p:nvPr>
        </p:nvSpPr>
        <p:spPr>
          <a:xfrm>
            <a:off x="6415314" y="511175"/>
            <a:ext cx="5321074"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3" name="Picture 2" descr="A picture containing text, businesscard, screenshot, font&#10;&#10;Description automatically generated">
            <a:extLst>
              <a:ext uri="{FF2B5EF4-FFF2-40B4-BE49-F238E27FC236}">
                <a16:creationId xmlns:a16="http://schemas.microsoft.com/office/drawing/2014/main" id="{82F88C51-5BD4-3241-5F5F-49B3FCFC1720}"/>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3938145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7 - purpl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81A4001-8691-C065-5456-13D0D4AC468D}"/>
              </a:ext>
            </a:extLst>
          </p:cNvPr>
          <p:cNvSpPr>
            <a:spLocks noGrp="1"/>
          </p:cNvSpPr>
          <p:nvPr>
            <p:ph type="body" sz="half" idx="13"/>
          </p:nvPr>
        </p:nvSpPr>
        <p:spPr>
          <a:xfrm>
            <a:off x="456268" y="1673073"/>
            <a:ext cx="11239021" cy="384148"/>
          </a:xfrm>
          <a:prstGeom prst="rect">
            <a:avLst/>
          </a:prstGeom>
        </p:spPr>
        <p:txBody>
          <a:bodyPr/>
          <a:lstStyle>
            <a:lvl1pPr marL="0" indent="0">
              <a:buNone/>
              <a:defRPr sz="2200" b="1" i="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6546BBE3-AD40-E16D-CAC9-3CC59DB54060}"/>
              </a:ext>
            </a:extLst>
          </p:cNvPr>
          <p:cNvSpPr>
            <a:spLocks noGrp="1"/>
          </p:cNvSpPr>
          <p:nvPr>
            <p:ph type="body" sz="half" idx="15"/>
          </p:nvPr>
        </p:nvSpPr>
        <p:spPr>
          <a:xfrm>
            <a:off x="456268" y="2145544"/>
            <a:ext cx="11239021" cy="3493256"/>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B9C59F75-1E70-C165-15E5-B58A66A1CB8A}"/>
              </a:ext>
            </a:extLst>
          </p:cNvPr>
          <p:cNvSpPr>
            <a:spLocks noGrp="1"/>
          </p:cNvSpPr>
          <p:nvPr>
            <p:ph type="body" sz="half" idx="2"/>
          </p:nvPr>
        </p:nvSpPr>
        <p:spPr>
          <a:xfrm>
            <a:off x="456268" y="510679"/>
            <a:ext cx="11239021" cy="906055"/>
          </a:xfrm>
          <a:prstGeom prst="rect">
            <a:avLst/>
          </a:prstGeom>
        </p:spPr>
        <p:txBody>
          <a:bodyPr/>
          <a:lstStyle>
            <a:lvl1pPr marL="0" indent="0">
              <a:buNone/>
              <a:defRPr sz="3200" b="1" i="0" spc="50" baseline="0">
                <a:solidFill>
                  <a:srgbClr val="3C09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A picture containing text, businesscard, screenshot, font&#10;&#10;Description automatically generated">
            <a:extLst>
              <a:ext uri="{FF2B5EF4-FFF2-40B4-BE49-F238E27FC236}">
                <a16:creationId xmlns:a16="http://schemas.microsoft.com/office/drawing/2014/main" id="{903AFA0A-1700-827B-FD98-EBAAA6FAABE8}"/>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634607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gram layout 1 blank - purple">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20E9C28C-50AD-D750-48CF-3DEF9B925FBB}"/>
              </a:ext>
            </a:extLst>
          </p:cNvPr>
          <p:cNvPicPr>
            <a:picLocks noChangeAspect="1"/>
          </p:cNvPicPr>
          <p:nvPr userDrawn="1"/>
        </p:nvPicPr>
        <p:blipFill>
          <a:blip r:embed="rId2"/>
          <a:stretch>
            <a:fillRect/>
          </a:stretch>
        </p:blipFill>
        <p:spPr>
          <a:xfrm>
            <a:off x="0" y="0"/>
            <a:ext cx="12192000" cy="6858000"/>
          </a:xfrm>
          <a:prstGeom prst="rect">
            <a:avLst/>
          </a:prstGeom>
          <a:noFill/>
        </p:spPr>
      </p:pic>
      <p:pic>
        <p:nvPicPr>
          <p:cNvPr id="4" name="Picture 3" descr="Icon&#10;&#10;Description automatically generated">
            <a:extLst>
              <a:ext uri="{FF2B5EF4-FFF2-40B4-BE49-F238E27FC236}">
                <a16:creationId xmlns:a16="http://schemas.microsoft.com/office/drawing/2014/main" id="{0FE2F4DB-9785-87B9-3120-B610FDFC450F}"/>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6" name="Rectangle 5">
            <a:extLst>
              <a:ext uri="{FF2B5EF4-FFF2-40B4-BE49-F238E27FC236}">
                <a16:creationId xmlns:a16="http://schemas.microsoft.com/office/drawing/2014/main" id="{72BE145A-D85F-F90D-7A6E-31E015734501}"/>
              </a:ext>
            </a:extLst>
          </p:cNvPr>
          <p:cNvSpPr/>
          <p:nvPr userDrawn="1"/>
        </p:nvSpPr>
        <p:spPr>
          <a:xfrm>
            <a:off x="600046" y="2152103"/>
            <a:ext cx="3443897" cy="2011344"/>
          </a:xfrm>
          <a:prstGeom prst="rect">
            <a:avLst/>
          </a:prstGeom>
          <a:no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7" name="Rectangle 6">
            <a:extLst>
              <a:ext uri="{FF2B5EF4-FFF2-40B4-BE49-F238E27FC236}">
                <a16:creationId xmlns:a16="http://schemas.microsoft.com/office/drawing/2014/main" id="{29E0A041-ED5D-5244-7780-E10106B4F216}"/>
              </a:ext>
            </a:extLst>
          </p:cNvPr>
          <p:cNvSpPr/>
          <p:nvPr userDrawn="1"/>
        </p:nvSpPr>
        <p:spPr>
          <a:xfrm>
            <a:off x="4363754" y="2152103"/>
            <a:ext cx="3443895" cy="2011344"/>
          </a:xfrm>
          <a:prstGeom prst="rect">
            <a:avLst/>
          </a:prstGeom>
          <a:no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endParaRPr lang="en-US" sz="1866" b="1">
              <a:solidFill>
                <a:prstClr val="white"/>
              </a:solidFill>
              <a:latin typeface="Arial"/>
              <a:sym typeface="Arial"/>
            </a:endParaRPr>
          </a:p>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a:p>
            <a:pPr algn="ctr" defTabSz="1219218" rtl="0">
              <a:buClr>
                <a:srgbClr val="000000"/>
              </a:buClr>
              <a:defRPr/>
            </a:pPr>
            <a:endParaRPr lang="en-US" sz="1866">
              <a:solidFill>
                <a:prstClr val="white"/>
              </a:solidFill>
              <a:latin typeface="Arial"/>
              <a:sym typeface="Arial"/>
            </a:endParaRPr>
          </a:p>
        </p:txBody>
      </p:sp>
      <p:sp>
        <p:nvSpPr>
          <p:cNvPr id="18" name="Rectangle 17">
            <a:extLst>
              <a:ext uri="{FF2B5EF4-FFF2-40B4-BE49-F238E27FC236}">
                <a16:creationId xmlns:a16="http://schemas.microsoft.com/office/drawing/2014/main" id="{4C79043A-BDEC-3EAD-D044-067B395C0D00}"/>
              </a:ext>
            </a:extLst>
          </p:cNvPr>
          <p:cNvSpPr/>
          <p:nvPr userDrawn="1"/>
        </p:nvSpPr>
        <p:spPr>
          <a:xfrm>
            <a:off x="8138457" y="2152101"/>
            <a:ext cx="3443895" cy="2011345"/>
          </a:xfrm>
          <a:prstGeom prst="rect">
            <a:avLst/>
          </a:prstGeom>
          <a:noFill/>
          <a:ln>
            <a:solidFill>
              <a:srgbClr val="674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9" name="TextBox 18">
            <a:extLst>
              <a:ext uri="{FF2B5EF4-FFF2-40B4-BE49-F238E27FC236}">
                <a16:creationId xmlns:a16="http://schemas.microsoft.com/office/drawing/2014/main" id="{8BA315A2-8F8B-C1C0-E3F1-3A26E0631D45}"/>
              </a:ext>
            </a:extLst>
          </p:cNvPr>
          <p:cNvSpPr txBox="1"/>
          <p:nvPr userDrawn="1"/>
        </p:nvSpPr>
        <p:spPr>
          <a:xfrm>
            <a:off x="600047" y="4286621"/>
            <a:ext cx="3420000" cy="1222624"/>
          </a:xfrm>
          <a:prstGeom prst="rect">
            <a:avLst/>
          </a:prstGeom>
          <a:solidFill>
            <a:schemeClr val="bg2"/>
          </a:solidFill>
          <a:ln>
            <a:solidFill>
              <a:srgbClr val="674EA7"/>
            </a:solidFill>
          </a:ln>
        </p:spPr>
        <p:txBody>
          <a:bodyPr wrap="square" tIns="144000" rtlCol="0">
            <a:spAutoFit/>
          </a:bodyPr>
          <a:lstStyle/>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6D359B1-7032-BCAB-B482-40C37D41E517}"/>
              </a:ext>
            </a:extLst>
          </p:cNvPr>
          <p:cNvSpPr txBox="1"/>
          <p:nvPr userDrawn="1"/>
        </p:nvSpPr>
        <p:spPr>
          <a:xfrm>
            <a:off x="4363754" y="4286621"/>
            <a:ext cx="3443895" cy="1222624"/>
          </a:xfrm>
          <a:prstGeom prst="rect">
            <a:avLst/>
          </a:prstGeom>
          <a:solidFill>
            <a:schemeClr val="bg2"/>
          </a:solidFill>
          <a:ln>
            <a:solidFill>
              <a:srgbClr val="674EA7"/>
            </a:solidFill>
          </a:ln>
        </p:spPr>
        <p:txBody>
          <a:bodyPr wrap="square" tIns="144000" rtlCol="0">
            <a:spAutoFit/>
          </a:bodyPr>
          <a:lstStyle/>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07DA6F5-1AA0-A0BD-C034-31ACA73F309B}"/>
              </a:ext>
            </a:extLst>
          </p:cNvPr>
          <p:cNvSpPr txBox="1"/>
          <p:nvPr userDrawn="1"/>
        </p:nvSpPr>
        <p:spPr>
          <a:xfrm>
            <a:off x="8138457" y="4286622"/>
            <a:ext cx="3443895" cy="1222624"/>
          </a:xfrm>
          <a:prstGeom prst="rect">
            <a:avLst/>
          </a:prstGeom>
          <a:solidFill>
            <a:schemeClr val="bg2"/>
          </a:solidFill>
          <a:ln>
            <a:solidFill>
              <a:srgbClr val="674EA7"/>
            </a:solidFill>
          </a:ln>
        </p:spPr>
        <p:txBody>
          <a:bodyPr wrap="square" tIns="144000" rtlCol="0">
            <a:spAutoFit/>
          </a:bodyPr>
          <a:lstStyle/>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effectLst/>
              <a:latin typeface="Arial" panose="020B0604020202020204" pitchFamily="34" charset="0"/>
              <a:ea typeface="Calibri" panose="020F0502020204030204" pitchFamily="34" charset="0"/>
              <a:cs typeface="Arial" panose="020B0604020202020204" pitchFamily="34" charset="0"/>
            </a:endParaRPr>
          </a:p>
        </p:txBody>
      </p:sp>
      <p:sp>
        <p:nvSpPr>
          <p:cNvPr id="22" name="Oval 21">
            <a:extLst>
              <a:ext uri="{FF2B5EF4-FFF2-40B4-BE49-F238E27FC236}">
                <a16:creationId xmlns:a16="http://schemas.microsoft.com/office/drawing/2014/main" id="{DE381191-F224-D442-C7CD-3BA0E90C6791}"/>
              </a:ext>
            </a:extLst>
          </p:cNvPr>
          <p:cNvSpPr/>
          <p:nvPr userDrawn="1"/>
        </p:nvSpPr>
        <p:spPr>
          <a:xfrm>
            <a:off x="1968416" y="1853414"/>
            <a:ext cx="597774" cy="597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1</a:t>
            </a:r>
          </a:p>
        </p:txBody>
      </p:sp>
      <p:sp>
        <p:nvSpPr>
          <p:cNvPr id="24" name="Oval 23">
            <a:extLst>
              <a:ext uri="{FF2B5EF4-FFF2-40B4-BE49-F238E27FC236}">
                <a16:creationId xmlns:a16="http://schemas.microsoft.com/office/drawing/2014/main" id="{B115AD9B-383D-A811-BF40-EA4D08AC7DF2}"/>
              </a:ext>
            </a:extLst>
          </p:cNvPr>
          <p:cNvSpPr/>
          <p:nvPr userDrawn="1"/>
        </p:nvSpPr>
        <p:spPr>
          <a:xfrm>
            <a:off x="5797113" y="1853413"/>
            <a:ext cx="597774" cy="597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2</a:t>
            </a:r>
          </a:p>
        </p:txBody>
      </p:sp>
      <p:sp>
        <p:nvSpPr>
          <p:cNvPr id="25" name="Oval 24">
            <a:extLst>
              <a:ext uri="{FF2B5EF4-FFF2-40B4-BE49-F238E27FC236}">
                <a16:creationId xmlns:a16="http://schemas.microsoft.com/office/drawing/2014/main" id="{23978AE9-9437-1E4E-E4C9-E4C40B08E3C9}"/>
              </a:ext>
            </a:extLst>
          </p:cNvPr>
          <p:cNvSpPr/>
          <p:nvPr userDrawn="1"/>
        </p:nvSpPr>
        <p:spPr>
          <a:xfrm>
            <a:off x="9560819" y="1853413"/>
            <a:ext cx="597774" cy="597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3</a:t>
            </a:r>
          </a:p>
        </p:txBody>
      </p:sp>
      <p:sp>
        <p:nvSpPr>
          <p:cNvPr id="3" name="Title 5">
            <a:extLst>
              <a:ext uri="{FF2B5EF4-FFF2-40B4-BE49-F238E27FC236}">
                <a16:creationId xmlns:a16="http://schemas.microsoft.com/office/drawing/2014/main" id="{A772FCF9-D344-6870-0734-E3CDF8A1D52E}"/>
              </a:ext>
            </a:extLst>
          </p:cNvPr>
          <p:cNvSpPr>
            <a:spLocks noGrp="1"/>
          </p:cNvSpPr>
          <p:nvPr>
            <p:ph type="title"/>
          </p:nvPr>
        </p:nvSpPr>
        <p:spPr>
          <a:xfrm>
            <a:off x="600046" y="365125"/>
            <a:ext cx="10982306" cy="1325563"/>
          </a:xfrm>
          <a:prstGeom prst="rect">
            <a:avLst/>
          </a:prstGeom>
        </p:spPr>
        <p:txBody>
          <a:bodyPr anchor="ct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40401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gram layout 2 blank - purple">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20E9C28C-50AD-D750-48CF-3DEF9B925FBB}"/>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5" name="Rectangle 4">
            <a:extLst>
              <a:ext uri="{FF2B5EF4-FFF2-40B4-BE49-F238E27FC236}">
                <a16:creationId xmlns:a16="http://schemas.microsoft.com/office/drawing/2014/main" id="{FCD21F6B-BD4B-8D0B-623A-9BED4CF921AA}"/>
              </a:ext>
            </a:extLst>
          </p:cNvPr>
          <p:cNvSpPr/>
          <p:nvPr userDrawn="1"/>
        </p:nvSpPr>
        <p:spPr>
          <a:xfrm>
            <a:off x="1" y="2289548"/>
            <a:ext cx="12192000" cy="4568452"/>
          </a:xfrm>
          <a:prstGeom prst="rect">
            <a:avLst/>
          </a:prstGeom>
          <a:solidFill>
            <a:srgbClr val="341061">
              <a:alpha val="703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351;p53">
            <a:extLst>
              <a:ext uri="{FF2B5EF4-FFF2-40B4-BE49-F238E27FC236}">
                <a16:creationId xmlns:a16="http://schemas.microsoft.com/office/drawing/2014/main" id="{F9D73104-D185-A184-EA8E-AA8BBBD57ABB}"/>
              </a:ext>
            </a:extLst>
          </p:cNvPr>
          <p:cNvSpPr txBox="1">
            <a:spLocks/>
          </p:cNvSpPr>
          <p:nvPr userDrawn="1"/>
        </p:nvSpPr>
        <p:spPr>
          <a:xfrm>
            <a:off x="6215999"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7" name="Google Shape;353;p53">
            <a:extLst>
              <a:ext uri="{FF2B5EF4-FFF2-40B4-BE49-F238E27FC236}">
                <a16:creationId xmlns:a16="http://schemas.microsoft.com/office/drawing/2014/main" id="{72DCAFC9-1FA8-04D7-739C-DA7063899686}"/>
              </a:ext>
            </a:extLst>
          </p:cNvPr>
          <p:cNvSpPr txBox="1">
            <a:spLocks/>
          </p:cNvSpPr>
          <p:nvPr userDrawn="1"/>
        </p:nvSpPr>
        <p:spPr>
          <a:xfrm>
            <a:off x="3408024" y="2710717"/>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18" name="Google Shape;354;p53">
            <a:extLst>
              <a:ext uri="{FF2B5EF4-FFF2-40B4-BE49-F238E27FC236}">
                <a16:creationId xmlns:a16="http://schemas.microsoft.com/office/drawing/2014/main" id="{EFEB37C2-8931-8A77-5B9F-8091E375D25C}"/>
              </a:ext>
            </a:extLst>
          </p:cNvPr>
          <p:cNvSpPr txBox="1">
            <a:spLocks/>
          </p:cNvSpPr>
          <p:nvPr userDrawn="1"/>
        </p:nvSpPr>
        <p:spPr>
          <a:xfrm>
            <a:off x="600048"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dirty="0" smtClean="0">
                <a:solidFill>
                  <a:schemeClr val="accent2"/>
                </a:solidFill>
                <a:latin typeface="+mn-lt"/>
                <a:ea typeface="+mn-ea"/>
                <a:cs typeface="+mn-cs"/>
                <a:sym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6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0" name="Google Shape;352;p53">
            <a:extLst>
              <a:ext uri="{FF2B5EF4-FFF2-40B4-BE49-F238E27FC236}">
                <a16:creationId xmlns:a16="http://schemas.microsoft.com/office/drawing/2014/main" id="{E3025DA1-7BE3-AA69-B849-C6EE6AE96948}"/>
              </a:ext>
            </a:extLst>
          </p:cNvPr>
          <p:cNvSpPr txBox="1">
            <a:spLocks/>
          </p:cNvSpPr>
          <p:nvPr userDrawn="1"/>
        </p:nvSpPr>
        <p:spPr>
          <a:xfrm>
            <a:off x="9023975" y="2703009"/>
            <a:ext cx="2567977" cy="2621766"/>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1" name="Text Placeholder 3">
            <a:extLst>
              <a:ext uri="{FF2B5EF4-FFF2-40B4-BE49-F238E27FC236}">
                <a16:creationId xmlns:a16="http://schemas.microsoft.com/office/drawing/2014/main" id="{A4FC84D2-B9B0-E09C-6719-B2CF9675EB27}"/>
              </a:ext>
            </a:extLst>
          </p:cNvPr>
          <p:cNvSpPr txBox="1">
            <a:spLocks/>
          </p:cNvSpPr>
          <p:nvPr userDrawn="1"/>
        </p:nvSpPr>
        <p:spPr>
          <a:xfrm>
            <a:off x="535518" y="818789"/>
            <a:ext cx="10880965" cy="9168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a:t>Title here</a:t>
            </a:r>
          </a:p>
        </p:txBody>
      </p:sp>
      <p:sp>
        <p:nvSpPr>
          <p:cNvPr id="22" name="Text Placeholder 3">
            <a:extLst>
              <a:ext uri="{FF2B5EF4-FFF2-40B4-BE49-F238E27FC236}">
                <a16:creationId xmlns:a16="http://schemas.microsoft.com/office/drawing/2014/main" id="{4388A41F-6E1D-F042-D079-59E84D387F7A}"/>
              </a:ext>
            </a:extLst>
          </p:cNvPr>
          <p:cNvSpPr txBox="1">
            <a:spLocks/>
          </p:cNvSpPr>
          <p:nvPr userDrawn="1"/>
        </p:nvSpPr>
        <p:spPr>
          <a:xfrm>
            <a:off x="535517" y="1808317"/>
            <a:ext cx="11056435" cy="481231"/>
          </a:xfrm>
          <a:prstGeom prst="rect">
            <a:avLst/>
          </a:prstGeom>
        </p:spPr>
        <p:txBody>
          <a:bodyPr vert="horz" lIns="91440" tIns="45720" rIns="91440" bIns="45720" rtlCol="0" anchor="ctr"/>
          <a:lstStyle>
            <a:defPPr>
              <a:defRPr lang="en-US"/>
            </a:defPPr>
            <a:lvl1pPr marL="0" indent="0" algn="l" defTabSz="914400" rtl="0" eaLnBrk="1" latinLnBrk="0" hangingPunct="1">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None/>
              <a:defRPr sz="1400" kern="1200">
                <a:solidFill>
                  <a:schemeClr val="tx1"/>
                </a:solidFill>
                <a:latin typeface="+mn-lt"/>
                <a:ea typeface="+mn-ea"/>
                <a:cs typeface="+mn-cs"/>
              </a:defRPr>
            </a:lvl2pPr>
            <a:lvl3pPr marL="914400" indent="0" algn="l" defTabSz="914400" rtl="0" eaLnBrk="1" latinLnBrk="0" hangingPunct="1">
              <a:buNone/>
              <a:defRPr sz="1200" kern="1200">
                <a:solidFill>
                  <a:schemeClr val="tx1"/>
                </a:solidFill>
                <a:latin typeface="+mn-lt"/>
                <a:ea typeface="+mn-ea"/>
                <a:cs typeface="+mn-cs"/>
              </a:defRPr>
            </a:lvl3pPr>
            <a:lvl4pPr marL="1371600" indent="0" algn="l" defTabSz="914400" rtl="0" eaLnBrk="1" latinLnBrk="0" hangingPunct="1">
              <a:buNone/>
              <a:defRPr sz="1000" kern="1200">
                <a:solidFill>
                  <a:schemeClr val="tx1"/>
                </a:solidFill>
                <a:latin typeface="+mn-lt"/>
                <a:ea typeface="+mn-ea"/>
                <a:cs typeface="+mn-cs"/>
              </a:defRPr>
            </a:lvl4pPr>
            <a:lvl5pPr marL="1828800" indent="0" algn="l" defTabSz="914400" rtl="0" eaLnBrk="1" latinLnBrk="0" hangingPunct="1">
              <a:buNone/>
              <a:defRPr sz="1000" kern="1200">
                <a:solidFill>
                  <a:schemeClr val="tx1"/>
                </a:solidFill>
                <a:latin typeface="+mn-lt"/>
                <a:ea typeface="+mn-ea"/>
                <a:cs typeface="+mn-cs"/>
              </a:defRPr>
            </a:lvl5pPr>
            <a:lvl6pPr marL="2286000" indent="0" algn="l" defTabSz="914400" rtl="0" eaLnBrk="1" latinLnBrk="0" hangingPunct="1">
              <a:buNone/>
              <a:defRPr sz="1000" kern="1200">
                <a:solidFill>
                  <a:schemeClr val="tx1"/>
                </a:solidFill>
                <a:latin typeface="+mn-lt"/>
                <a:ea typeface="+mn-ea"/>
                <a:cs typeface="+mn-cs"/>
              </a:defRPr>
            </a:lvl6pPr>
            <a:lvl7pPr marL="2743200" indent="0" algn="l" defTabSz="914400" rtl="0" eaLnBrk="1" latinLnBrk="0" hangingPunct="1">
              <a:buNone/>
              <a:defRPr sz="1000" kern="1200">
                <a:solidFill>
                  <a:schemeClr val="tx1"/>
                </a:solidFill>
                <a:latin typeface="+mn-lt"/>
                <a:ea typeface="+mn-ea"/>
                <a:cs typeface="+mn-cs"/>
              </a:defRPr>
            </a:lvl7pPr>
            <a:lvl8pPr marL="3200400" indent="0" algn="l" defTabSz="914400" rtl="0" eaLnBrk="1" latinLnBrk="0" hangingPunct="1">
              <a:buNone/>
              <a:defRPr sz="1000" kern="1200">
                <a:solidFill>
                  <a:schemeClr val="tx1"/>
                </a:solidFill>
                <a:latin typeface="+mn-lt"/>
                <a:ea typeface="+mn-ea"/>
                <a:cs typeface="+mn-cs"/>
              </a:defRPr>
            </a:lvl8pPr>
            <a:lvl9pPr marL="3657600" indent="0" algn="l" defTabSz="914400" rtl="0" eaLnBrk="1" latinLnBrk="0" hangingPunct="1">
              <a:buNone/>
              <a:defRPr sz="1000" kern="1200">
                <a:solidFill>
                  <a:schemeClr val="tx1"/>
                </a:solidFill>
                <a:latin typeface="+mn-lt"/>
                <a:ea typeface="+mn-ea"/>
                <a:cs typeface="+mn-cs"/>
              </a:defRPr>
            </a:lvl9pPr>
          </a:lstStyle>
          <a:p>
            <a:r>
              <a:rPr lang="en-GB"/>
              <a:t>Subtitle</a:t>
            </a:r>
          </a:p>
        </p:txBody>
      </p:sp>
    </p:spTree>
    <p:extLst>
      <p:ext uri="{BB962C8B-B14F-4D97-AF65-F5344CB8AC3E}">
        <p14:creationId xmlns:p14="http://schemas.microsoft.com/office/powerpoint/2010/main" val="1265357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 mulberry">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50DA098-778E-17F7-0F56-308DB4BECD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
            <a:extLst>
              <a:ext uri="{FF2B5EF4-FFF2-40B4-BE49-F238E27FC236}">
                <a16:creationId xmlns:a16="http://schemas.microsoft.com/office/drawing/2014/main" id="{60F43379-1D21-8E8B-A31A-7F040C2E79BC}"/>
              </a:ext>
            </a:extLst>
          </p:cNvPr>
          <p:cNvSpPr>
            <a:spLocks noGrp="1"/>
          </p:cNvSpPr>
          <p:nvPr>
            <p:ph type="body" sz="half" idx="2"/>
          </p:nvPr>
        </p:nvSpPr>
        <p:spPr>
          <a:xfrm>
            <a:off x="0" y="2495444"/>
            <a:ext cx="12192000" cy="1361703"/>
          </a:xfrm>
          <a:prstGeom prst="rect">
            <a:avLst/>
          </a:prstGeom>
        </p:spPr>
        <p:txBody>
          <a:bodyPr anchor="b"/>
          <a:lstStyle>
            <a:lvl1pPr marL="0" indent="0" algn="ctr">
              <a:buNone/>
              <a:defRPr sz="48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37A7B2-8D9D-C737-58A3-96E8407D75F5}"/>
              </a:ext>
            </a:extLst>
          </p:cNvPr>
          <p:cNvSpPr>
            <a:spLocks noGrp="1"/>
          </p:cNvSpPr>
          <p:nvPr>
            <p:ph type="body" sz="half" idx="10"/>
          </p:nvPr>
        </p:nvSpPr>
        <p:spPr>
          <a:xfrm>
            <a:off x="0" y="4287522"/>
            <a:ext cx="12192000" cy="906055"/>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822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lide 1 - mulberry">
    <p:spTree>
      <p:nvGrpSpPr>
        <p:cNvPr id="1" name=""/>
        <p:cNvGrpSpPr/>
        <p:nvPr/>
      </p:nvGrpSpPr>
      <p:grpSpPr>
        <a:xfrm>
          <a:off x="0" y="0"/>
          <a:ext cx="0" cy="0"/>
          <a:chOff x="0" y="0"/>
          <a:chExt cx="0" cy="0"/>
        </a:xfrm>
      </p:grpSpPr>
      <p:pic>
        <p:nvPicPr>
          <p:cNvPr id="6" name="Picture 5" descr="A picture containing text, businesscard, logo, screenshot&#10;&#10;Description automatically generated">
            <a:extLst>
              <a:ext uri="{FF2B5EF4-FFF2-40B4-BE49-F238E27FC236}">
                <a16:creationId xmlns:a16="http://schemas.microsoft.com/office/drawing/2014/main" id="{9540CD34-66EB-5DFD-DD27-F7534A5DF979}"/>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
        <p:nvSpPr>
          <p:cNvPr id="9" name="Content Placeholder 2">
            <a:extLst>
              <a:ext uri="{FF2B5EF4-FFF2-40B4-BE49-F238E27FC236}">
                <a16:creationId xmlns:a16="http://schemas.microsoft.com/office/drawing/2014/main" id="{30A99E92-3126-E983-CAE8-0FE8FBA7DB3D}"/>
              </a:ext>
            </a:extLst>
          </p:cNvPr>
          <p:cNvSpPr>
            <a:spLocks noGrp="1"/>
          </p:cNvSpPr>
          <p:nvPr>
            <p:ph idx="1"/>
          </p:nvPr>
        </p:nvSpPr>
        <p:spPr>
          <a:xfrm>
            <a:off x="456269" y="1629926"/>
            <a:ext cx="11239020" cy="3970773"/>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65A13871-B803-96D2-8584-133B3FA1CF68}"/>
              </a:ext>
            </a:extLst>
          </p:cNvPr>
          <p:cNvSpPr>
            <a:spLocks noGrp="1"/>
          </p:cNvSpPr>
          <p:nvPr>
            <p:ph type="body" sz="half" idx="2"/>
          </p:nvPr>
        </p:nvSpPr>
        <p:spPr>
          <a:xfrm>
            <a:off x="456268" y="510679"/>
            <a:ext cx="11239020"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3401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2 - mulberr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FB4B7EE-2F78-C8B8-0D39-FDEFF45C2822}"/>
              </a:ext>
            </a:extLst>
          </p:cNvPr>
          <p:cNvSpPr>
            <a:spLocks noGrp="1"/>
          </p:cNvSpPr>
          <p:nvPr>
            <p:ph sz="half" idx="10"/>
          </p:nvPr>
        </p:nvSpPr>
        <p:spPr>
          <a:xfrm>
            <a:off x="456268" y="1629927"/>
            <a:ext cx="5380849"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40B13575-B054-B202-54E4-272A4E5D17EC}"/>
              </a:ext>
            </a:extLst>
          </p:cNvPr>
          <p:cNvSpPr>
            <a:spLocks noGrp="1"/>
          </p:cNvSpPr>
          <p:nvPr>
            <p:ph sz="half" idx="11"/>
          </p:nvPr>
        </p:nvSpPr>
        <p:spPr>
          <a:xfrm>
            <a:off x="6354882" y="1629927"/>
            <a:ext cx="5380848"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6498AEF2-45F3-F684-71A2-3BEEB10BB8DD}"/>
              </a:ext>
            </a:extLst>
          </p:cNvPr>
          <p:cNvSpPr>
            <a:spLocks noGrp="1"/>
          </p:cNvSpPr>
          <p:nvPr>
            <p:ph type="body" sz="half" idx="2"/>
          </p:nvPr>
        </p:nvSpPr>
        <p:spPr>
          <a:xfrm>
            <a:off x="456268" y="510679"/>
            <a:ext cx="11279462"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A picture containing text, businesscard, logo, screenshot&#10;&#10;Description automatically generated">
            <a:extLst>
              <a:ext uri="{FF2B5EF4-FFF2-40B4-BE49-F238E27FC236}">
                <a16:creationId xmlns:a16="http://schemas.microsoft.com/office/drawing/2014/main" id="{2B4672F3-6DF4-9D5C-F8CF-5AB737D4AD7D}"/>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82171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3 - mulberry">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F10CE14-84CE-C2FD-B6E6-D90C0B45EC54}"/>
              </a:ext>
            </a:extLst>
          </p:cNvPr>
          <p:cNvSpPr>
            <a:spLocks noGrp="1"/>
          </p:cNvSpPr>
          <p:nvPr>
            <p:ph type="body" sz="half" idx="2"/>
          </p:nvPr>
        </p:nvSpPr>
        <p:spPr>
          <a:xfrm>
            <a:off x="456268" y="510679"/>
            <a:ext cx="10880965"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D3D605C6-5D70-BA7E-08EA-FB798E550B4C}"/>
              </a:ext>
            </a:extLst>
          </p:cNvPr>
          <p:cNvSpPr>
            <a:spLocks noGrp="1"/>
          </p:cNvSpPr>
          <p:nvPr>
            <p:ph type="body" sz="half" idx="15"/>
          </p:nvPr>
        </p:nvSpPr>
        <p:spPr>
          <a:xfrm>
            <a:off x="456268" y="2151635"/>
            <a:ext cx="5639732" cy="34871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1" name="Text Placeholder 3">
            <a:extLst>
              <a:ext uri="{FF2B5EF4-FFF2-40B4-BE49-F238E27FC236}">
                <a16:creationId xmlns:a16="http://schemas.microsoft.com/office/drawing/2014/main" id="{C1ECBC89-61F0-6F58-E383-78AC2876B93C}"/>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0B9F0D71-7F77-DCE5-EB8D-D9B39625E728}"/>
              </a:ext>
            </a:extLst>
          </p:cNvPr>
          <p:cNvSpPr>
            <a:spLocks noGrp="1"/>
          </p:cNvSpPr>
          <p:nvPr>
            <p:ph type="body" sz="half" idx="17"/>
          </p:nvPr>
        </p:nvSpPr>
        <p:spPr>
          <a:xfrm>
            <a:off x="6247468" y="2153488"/>
            <a:ext cx="5639732" cy="3485312"/>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8C7BAD7D-8325-90F4-7BFE-B2368761D8CF}"/>
              </a:ext>
            </a:extLst>
          </p:cNvPr>
          <p:cNvSpPr>
            <a:spLocks noGrp="1"/>
          </p:cNvSpPr>
          <p:nvPr>
            <p:ph type="body" sz="half" idx="18"/>
          </p:nvPr>
        </p:nvSpPr>
        <p:spPr>
          <a:xfrm>
            <a:off x="6247469" y="1674926"/>
            <a:ext cx="5639732"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logo, screenshot&#10;&#10;Description automatically generated">
            <a:extLst>
              <a:ext uri="{FF2B5EF4-FFF2-40B4-BE49-F238E27FC236}">
                <a16:creationId xmlns:a16="http://schemas.microsoft.com/office/drawing/2014/main" id="{8E54AD7F-1366-E483-0DE3-F62DEB9ED37E}"/>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087107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4 - mulberry">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A5614C8A-1904-1DDC-B6A1-86766E87CCD6}"/>
              </a:ext>
            </a:extLst>
          </p:cNvPr>
          <p:cNvSpPr>
            <a:spLocks noGrp="1"/>
          </p:cNvSpPr>
          <p:nvPr>
            <p:ph type="body" sz="half" idx="2"/>
          </p:nvPr>
        </p:nvSpPr>
        <p:spPr>
          <a:xfrm>
            <a:off x="456268" y="510679"/>
            <a:ext cx="6764785"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D38343AC-70C2-D10F-95C6-564DD3C0C44C}"/>
              </a:ext>
            </a:extLst>
          </p:cNvPr>
          <p:cNvSpPr>
            <a:spLocks noGrp="1"/>
          </p:cNvSpPr>
          <p:nvPr>
            <p:ph type="body" sz="half" idx="13"/>
          </p:nvPr>
        </p:nvSpPr>
        <p:spPr>
          <a:xfrm>
            <a:off x="456268" y="1673073"/>
            <a:ext cx="3267752"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CD52881B-640F-8726-3F31-5AB5A7B21F19}"/>
              </a:ext>
            </a:extLst>
          </p:cNvPr>
          <p:cNvSpPr>
            <a:spLocks noGrp="1"/>
          </p:cNvSpPr>
          <p:nvPr>
            <p:ph type="body" sz="half" idx="17"/>
          </p:nvPr>
        </p:nvSpPr>
        <p:spPr>
          <a:xfrm>
            <a:off x="456268" y="2142095"/>
            <a:ext cx="3267751" cy="3430029"/>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CC1DE8C4-C157-5B62-F5BF-2C3DBAEF628D}"/>
              </a:ext>
            </a:extLst>
          </p:cNvPr>
          <p:cNvSpPr>
            <a:spLocks noGrp="1"/>
          </p:cNvSpPr>
          <p:nvPr>
            <p:ph type="body" sz="half" idx="18"/>
          </p:nvPr>
        </p:nvSpPr>
        <p:spPr>
          <a:xfrm>
            <a:off x="3953303" y="1673073"/>
            <a:ext cx="3267752"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7AE5ECB2-4D30-0B5B-2D36-2CF476A783EC}"/>
              </a:ext>
            </a:extLst>
          </p:cNvPr>
          <p:cNvSpPr>
            <a:spLocks noGrp="1"/>
          </p:cNvSpPr>
          <p:nvPr>
            <p:ph type="body" sz="half" idx="19"/>
          </p:nvPr>
        </p:nvSpPr>
        <p:spPr>
          <a:xfrm>
            <a:off x="3953303" y="2142096"/>
            <a:ext cx="3267751" cy="3430028"/>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Picture Placeholder 2">
            <a:extLst>
              <a:ext uri="{FF2B5EF4-FFF2-40B4-BE49-F238E27FC236}">
                <a16:creationId xmlns:a16="http://schemas.microsoft.com/office/drawing/2014/main" id="{A6D3613F-50BF-85A5-43CD-413008B4CE95}"/>
              </a:ext>
            </a:extLst>
          </p:cNvPr>
          <p:cNvSpPr>
            <a:spLocks noGrp="1"/>
          </p:cNvSpPr>
          <p:nvPr>
            <p:ph type="pic" sz="quarter" idx="20" hasCustomPrompt="1"/>
          </p:nvPr>
        </p:nvSpPr>
        <p:spPr>
          <a:xfrm>
            <a:off x="7450138" y="511175"/>
            <a:ext cx="4286250"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businesscard, logo, screenshot&#10;&#10;Description automatically generated">
            <a:extLst>
              <a:ext uri="{FF2B5EF4-FFF2-40B4-BE49-F238E27FC236}">
                <a16:creationId xmlns:a16="http://schemas.microsoft.com/office/drawing/2014/main" id="{630E5902-4098-397A-8F50-CA441473AC69}"/>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774159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5 - mulberry">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A2F44C7-3C22-D4E1-04EE-35D6AA70E4E6}"/>
              </a:ext>
            </a:extLst>
          </p:cNvPr>
          <p:cNvSpPr>
            <a:spLocks noGrp="1"/>
          </p:cNvSpPr>
          <p:nvPr>
            <p:ph type="body" sz="half" idx="2"/>
          </p:nvPr>
        </p:nvSpPr>
        <p:spPr>
          <a:xfrm>
            <a:off x="456268" y="510679"/>
            <a:ext cx="5008361"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174AA875-65D6-1177-6644-11409A25115B}"/>
              </a:ext>
            </a:extLst>
          </p:cNvPr>
          <p:cNvSpPr>
            <a:spLocks noGrp="1"/>
          </p:cNvSpPr>
          <p:nvPr>
            <p:ph type="body" sz="half" idx="15"/>
          </p:nvPr>
        </p:nvSpPr>
        <p:spPr>
          <a:xfrm>
            <a:off x="456268" y="2151634"/>
            <a:ext cx="5008361" cy="34490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5" name="Text Placeholder 3">
            <a:extLst>
              <a:ext uri="{FF2B5EF4-FFF2-40B4-BE49-F238E27FC236}">
                <a16:creationId xmlns:a16="http://schemas.microsoft.com/office/drawing/2014/main" id="{BCE1B11A-83A8-7549-49D5-5572436EC41A}"/>
              </a:ext>
            </a:extLst>
          </p:cNvPr>
          <p:cNvSpPr>
            <a:spLocks noGrp="1"/>
          </p:cNvSpPr>
          <p:nvPr>
            <p:ph type="body" sz="half" idx="16"/>
          </p:nvPr>
        </p:nvSpPr>
        <p:spPr>
          <a:xfrm>
            <a:off x="456269" y="1673073"/>
            <a:ext cx="5008360"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6EB565D4-DB72-7F85-8EE8-10404C61DBB2}"/>
              </a:ext>
            </a:extLst>
          </p:cNvPr>
          <p:cNvSpPr>
            <a:spLocks noGrp="1"/>
          </p:cNvSpPr>
          <p:nvPr>
            <p:ph type="pic" sz="quarter" idx="20" hasCustomPrompt="1"/>
          </p:nvPr>
        </p:nvSpPr>
        <p:spPr>
          <a:xfrm>
            <a:off x="5724525" y="511175"/>
            <a:ext cx="3527227"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4" name="Picture Placeholder 2">
            <a:extLst>
              <a:ext uri="{FF2B5EF4-FFF2-40B4-BE49-F238E27FC236}">
                <a16:creationId xmlns:a16="http://schemas.microsoft.com/office/drawing/2014/main" id="{BBC46177-F0DC-85C7-53A3-11EBA0D276D9}"/>
              </a:ext>
            </a:extLst>
          </p:cNvPr>
          <p:cNvSpPr>
            <a:spLocks noGrp="1"/>
          </p:cNvSpPr>
          <p:nvPr>
            <p:ph type="pic" sz="quarter" idx="21" hasCustomPrompt="1"/>
          </p:nvPr>
        </p:nvSpPr>
        <p:spPr>
          <a:xfrm>
            <a:off x="9511649" y="511175"/>
            <a:ext cx="2224082" cy="265166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9" name="Picture Placeholder 2">
            <a:extLst>
              <a:ext uri="{FF2B5EF4-FFF2-40B4-BE49-F238E27FC236}">
                <a16:creationId xmlns:a16="http://schemas.microsoft.com/office/drawing/2014/main" id="{FA6A923B-7D87-9F3D-15D9-BAF9FB317EE8}"/>
              </a:ext>
            </a:extLst>
          </p:cNvPr>
          <p:cNvSpPr>
            <a:spLocks noGrp="1"/>
          </p:cNvSpPr>
          <p:nvPr>
            <p:ph type="pic" sz="quarter" idx="22" hasCustomPrompt="1"/>
          </p:nvPr>
        </p:nvSpPr>
        <p:spPr>
          <a:xfrm>
            <a:off x="9511649" y="3416293"/>
            <a:ext cx="2224082" cy="21716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5" name="Picture 4" descr="A picture containing text, businesscard, logo, screenshot&#10;&#10;Description automatically generated">
            <a:extLst>
              <a:ext uri="{FF2B5EF4-FFF2-40B4-BE49-F238E27FC236}">
                <a16:creationId xmlns:a16="http://schemas.microsoft.com/office/drawing/2014/main" id="{B24C6D5C-D27C-B2F6-F7FA-383B097A689D}"/>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425085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ABBE6-FA1E-D567-369E-3A79AFF5E9B2}"/>
              </a:ext>
            </a:extLst>
          </p:cNvPr>
          <p:cNvPicPr>
            <a:picLocks noChangeAspect="1"/>
          </p:cNvPicPr>
          <p:nvPr userDrawn="1"/>
        </p:nvPicPr>
        <p:blipFill>
          <a:blip r:embed="rId2"/>
          <a:srcRect/>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87229BFF-EBB4-B69E-D548-031F25CD6FDE}"/>
              </a:ext>
            </a:extLst>
          </p:cNvPr>
          <p:cNvSpPr>
            <a:spLocks noGrp="1"/>
          </p:cNvSpPr>
          <p:nvPr>
            <p:ph type="body" sz="half" idx="2"/>
          </p:nvPr>
        </p:nvSpPr>
        <p:spPr>
          <a:xfrm>
            <a:off x="456268" y="2154933"/>
            <a:ext cx="5964410" cy="1441175"/>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96D755E6-3C08-B06F-C155-C1AD347BBC2B}"/>
              </a:ext>
            </a:extLst>
          </p:cNvPr>
          <p:cNvSpPr>
            <a:spLocks noGrp="1"/>
          </p:cNvSpPr>
          <p:nvPr>
            <p:ph type="body" sz="half" idx="10"/>
          </p:nvPr>
        </p:nvSpPr>
        <p:spPr>
          <a:xfrm>
            <a:off x="456269" y="3743643"/>
            <a:ext cx="4701520" cy="1441174"/>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6487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6 - mulberr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E9FE57D-8422-D9B5-0351-D60993B713E6}"/>
              </a:ext>
            </a:extLst>
          </p:cNvPr>
          <p:cNvSpPr>
            <a:spLocks noGrp="1"/>
          </p:cNvSpPr>
          <p:nvPr>
            <p:ph type="body" sz="half" idx="15"/>
          </p:nvPr>
        </p:nvSpPr>
        <p:spPr>
          <a:xfrm>
            <a:off x="456268" y="2151635"/>
            <a:ext cx="5639732" cy="3439540"/>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A3C91178-776B-62E7-B6FF-E510BDE96628}"/>
              </a:ext>
            </a:extLst>
          </p:cNvPr>
          <p:cNvSpPr>
            <a:spLocks noGrp="1"/>
          </p:cNvSpPr>
          <p:nvPr>
            <p:ph type="body" sz="half" idx="2"/>
          </p:nvPr>
        </p:nvSpPr>
        <p:spPr>
          <a:xfrm>
            <a:off x="456268" y="510679"/>
            <a:ext cx="5639732"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4EC5CD41-9E3B-B072-4A75-D68B21244712}"/>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E2599F6C-02DE-8A92-1BBA-2BC239F4F361}"/>
              </a:ext>
            </a:extLst>
          </p:cNvPr>
          <p:cNvSpPr>
            <a:spLocks noGrp="1"/>
          </p:cNvSpPr>
          <p:nvPr>
            <p:ph type="pic" sz="quarter" idx="20" hasCustomPrompt="1"/>
          </p:nvPr>
        </p:nvSpPr>
        <p:spPr>
          <a:xfrm>
            <a:off x="6415314" y="511175"/>
            <a:ext cx="5321074"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businesscard, logo, screenshot&#10;&#10;Description automatically generated">
            <a:extLst>
              <a:ext uri="{FF2B5EF4-FFF2-40B4-BE49-F238E27FC236}">
                <a16:creationId xmlns:a16="http://schemas.microsoft.com/office/drawing/2014/main" id="{1D25EF33-7C89-98B7-24EE-C9F3B0F440E1}"/>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240903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7 - mulberr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0E87A63-B100-F30B-5466-CB2331BF05E5}"/>
              </a:ext>
            </a:extLst>
          </p:cNvPr>
          <p:cNvSpPr>
            <a:spLocks noGrp="1"/>
          </p:cNvSpPr>
          <p:nvPr>
            <p:ph type="body" sz="half" idx="13"/>
          </p:nvPr>
        </p:nvSpPr>
        <p:spPr>
          <a:xfrm>
            <a:off x="456268" y="1673073"/>
            <a:ext cx="11239021" cy="384148"/>
          </a:xfrm>
          <a:prstGeom prst="rect">
            <a:avLst/>
          </a:prstGeom>
        </p:spPr>
        <p:txBody>
          <a:bodyPr/>
          <a:lstStyle>
            <a:lvl1pPr marL="0" indent="0">
              <a:buNone/>
              <a:defRPr sz="2200" b="1" i="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B03F5D33-8B54-23D0-8245-D111BE15990A}"/>
              </a:ext>
            </a:extLst>
          </p:cNvPr>
          <p:cNvSpPr>
            <a:spLocks noGrp="1"/>
          </p:cNvSpPr>
          <p:nvPr>
            <p:ph type="body" sz="half" idx="15"/>
          </p:nvPr>
        </p:nvSpPr>
        <p:spPr>
          <a:xfrm>
            <a:off x="456268" y="2145544"/>
            <a:ext cx="11239021" cy="3493256"/>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E7967464-4B36-748C-230A-05F6FB56BD8A}"/>
              </a:ext>
            </a:extLst>
          </p:cNvPr>
          <p:cNvSpPr>
            <a:spLocks noGrp="1"/>
          </p:cNvSpPr>
          <p:nvPr>
            <p:ph type="body" sz="half" idx="2"/>
          </p:nvPr>
        </p:nvSpPr>
        <p:spPr>
          <a:xfrm>
            <a:off x="456268" y="510679"/>
            <a:ext cx="11239021" cy="906055"/>
          </a:xfrm>
          <a:prstGeom prst="rect">
            <a:avLst/>
          </a:prstGeom>
        </p:spPr>
        <p:txBody>
          <a:bodyPr/>
          <a:lstStyle>
            <a:lvl1pPr marL="0" indent="0">
              <a:buNone/>
              <a:defRPr sz="3200" b="1" i="0" spc="50" baseline="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logo, screenshot&#10;&#10;Description automatically generated">
            <a:extLst>
              <a:ext uri="{FF2B5EF4-FFF2-40B4-BE49-F238E27FC236}">
                <a16:creationId xmlns:a16="http://schemas.microsoft.com/office/drawing/2014/main" id="{C63EF6F5-03F1-663D-CC7F-3F69C25BD918}"/>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790489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agram layout 1 blank - mulberry">
    <p:spTree>
      <p:nvGrpSpPr>
        <p:cNvPr id="1" name=""/>
        <p:cNvGrpSpPr/>
        <p:nvPr/>
      </p:nvGrpSpPr>
      <p:grpSpPr>
        <a:xfrm>
          <a:off x="0" y="0"/>
          <a:ext cx="0" cy="0"/>
          <a:chOff x="0" y="0"/>
          <a:chExt cx="0" cy="0"/>
        </a:xfrm>
      </p:grpSpPr>
      <p:pic>
        <p:nvPicPr>
          <p:cNvPr id="8" name="Picture 7" descr="A pink background with white lines&#10;&#10;Description automatically generated with low confidence">
            <a:extLst>
              <a:ext uri="{FF2B5EF4-FFF2-40B4-BE49-F238E27FC236}">
                <a16:creationId xmlns:a16="http://schemas.microsoft.com/office/drawing/2014/main" id="{224AF125-5849-FD45-AFFE-91302AFBE4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160F3CF-CEB1-9B38-A94E-483619892690}"/>
              </a:ext>
            </a:extLst>
          </p:cNvPr>
          <p:cNvSpPr/>
          <p:nvPr userDrawn="1"/>
        </p:nvSpPr>
        <p:spPr>
          <a:xfrm>
            <a:off x="600046" y="2152103"/>
            <a:ext cx="3443897"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1" name="Rectangle 10">
            <a:extLst>
              <a:ext uri="{FF2B5EF4-FFF2-40B4-BE49-F238E27FC236}">
                <a16:creationId xmlns:a16="http://schemas.microsoft.com/office/drawing/2014/main" id="{4BB7D653-FD61-E8E8-241D-87F0F81CA069}"/>
              </a:ext>
            </a:extLst>
          </p:cNvPr>
          <p:cNvSpPr/>
          <p:nvPr userDrawn="1"/>
        </p:nvSpPr>
        <p:spPr>
          <a:xfrm>
            <a:off x="4363754" y="2152103"/>
            <a:ext cx="3443895"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endParaRPr lang="en-US" sz="1866" b="1">
              <a:solidFill>
                <a:prstClr val="white"/>
              </a:solidFill>
              <a:latin typeface="Arial"/>
              <a:sym typeface="Arial"/>
            </a:endParaRPr>
          </a:p>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a:p>
            <a:pPr algn="ctr" defTabSz="1219218" rtl="0">
              <a:buClr>
                <a:srgbClr val="000000"/>
              </a:buClr>
              <a:defRPr/>
            </a:pPr>
            <a:endParaRPr lang="en-US" sz="1866">
              <a:solidFill>
                <a:prstClr val="white"/>
              </a:solidFill>
              <a:latin typeface="Arial"/>
              <a:sym typeface="Arial"/>
            </a:endParaRPr>
          </a:p>
        </p:txBody>
      </p:sp>
      <p:sp>
        <p:nvSpPr>
          <p:cNvPr id="12" name="Rectangle 11">
            <a:extLst>
              <a:ext uri="{FF2B5EF4-FFF2-40B4-BE49-F238E27FC236}">
                <a16:creationId xmlns:a16="http://schemas.microsoft.com/office/drawing/2014/main" id="{39DF6CD3-392A-5949-A74B-3EC391F454D2}"/>
              </a:ext>
            </a:extLst>
          </p:cNvPr>
          <p:cNvSpPr/>
          <p:nvPr userDrawn="1"/>
        </p:nvSpPr>
        <p:spPr>
          <a:xfrm>
            <a:off x="8138457" y="2152101"/>
            <a:ext cx="3443895" cy="20113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3" name="TextBox 12">
            <a:extLst>
              <a:ext uri="{FF2B5EF4-FFF2-40B4-BE49-F238E27FC236}">
                <a16:creationId xmlns:a16="http://schemas.microsoft.com/office/drawing/2014/main" id="{4474597D-5CBB-C465-44A3-8FCB65232B44}"/>
              </a:ext>
            </a:extLst>
          </p:cNvPr>
          <p:cNvSpPr txBox="1"/>
          <p:nvPr userDrawn="1"/>
        </p:nvSpPr>
        <p:spPr>
          <a:xfrm>
            <a:off x="600047" y="4286621"/>
            <a:ext cx="3420000"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4BBBE41-4520-6710-0643-0947F1813F54}"/>
              </a:ext>
            </a:extLst>
          </p:cNvPr>
          <p:cNvSpPr txBox="1"/>
          <p:nvPr userDrawn="1"/>
        </p:nvSpPr>
        <p:spPr>
          <a:xfrm>
            <a:off x="4363754" y="4286621"/>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4C32245-704A-2F48-B626-7A1A9D5A3C14}"/>
              </a:ext>
            </a:extLst>
          </p:cNvPr>
          <p:cNvSpPr txBox="1"/>
          <p:nvPr userDrawn="1"/>
        </p:nvSpPr>
        <p:spPr>
          <a:xfrm>
            <a:off x="8138457" y="4286622"/>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3"/>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effectLst/>
              <a:latin typeface="Arial" panose="020B0604020202020204" pitchFamily="34" charset="0"/>
              <a:ea typeface="Calibri" panose="020F0502020204030204" pitchFamily="34" charset="0"/>
              <a:cs typeface="Arial" panose="020B0604020202020204" pitchFamily="34" charset="0"/>
            </a:endParaRPr>
          </a:p>
        </p:txBody>
      </p:sp>
      <p:sp>
        <p:nvSpPr>
          <p:cNvPr id="16" name="Oval 15">
            <a:extLst>
              <a:ext uri="{FF2B5EF4-FFF2-40B4-BE49-F238E27FC236}">
                <a16:creationId xmlns:a16="http://schemas.microsoft.com/office/drawing/2014/main" id="{627803FE-3AC3-61BC-E2F0-166DB6463953}"/>
              </a:ext>
            </a:extLst>
          </p:cNvPr>
          <p:cNvSpPr/>
          <p:nvPr userDrawn="1"/>
        </p:nvSpPr>
        <p:spPr>
          <a:xfrm>
            <a:off x="1996112" y="1853414"/>
            <a:ext cx="597774" cy="597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1</a:t>
            </a:r>
          </a:p>
        </p:txBody>
      </p:sp>
      <p:sp>
        <p:nvSpPr>
          <p:cNvPr id="17" name="Oval 16">
            <a:extLst>
              <a:ext uri="{FF2B5EF4-FFF2-40B4-BE49-F238E27FC236}">
                <a16:creationId xmlns:a16="http://schemas.microsoft.com/office/drawing/2014/main" id="{159E8857-C1AB-19B8-5F71-1D2AFEF3628B}"/>
              </a:ext>
            </a:extLst>
          </p:cNvPr>
          <p:cNvSpPr/>
          <p:nvPr userDrawn="1"/>
        </p:nvSpPr>
        <p:spPr>
          <a:xfrm>
            <a:off x="5824809" y="1853413"/>
            <a:ext cx="597774" cy="597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2</a:t>
            </a:r>
          </a:p>
        </p:txBody>
      </p:sp>
      <p:sp>
        <p:nvSpPr>
          <p:cNvPr id="23" name="Oval 22">
            <a:extLst>
              <a:ext uri="{FF2B5EF4-FFF2-40B4-BE49-F238E27FC236}">
                <a16:creationId xmlns:a16="http://schemas.microsoft.com/office/drawing/2014/main" id="{1DE07424-D8F8-CB2C-173F-70F293EDE412}"/>
              </a:ext>
            </a:extLst>
          </p:cNvPr>
          <p:cNvSpPr/>
          <p:nvPr userDrawn="1"/>
        </p:nvSpPr>
        <p:spPr>
          <a:xfrm>
            <a:off x="9588515" y="1853413"/>
            <a:ext cx="597774" cy="597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3</a:t>
            </a:r>
          </a:p>
        </p:txBody>
      </p:sp>
      <p:sp>
        <p:nvSpPr>
          <p:cNvPr id="2" name="Title 5">
            <a:extLst>
              <a:ext uri="{FF2B5EF4-FFF2-40B4-BE49-F238E27FC236}">
                <a16:creationId xmlns:a16="http://schemas.microsoft.com/office/drawing/2014/main" id="{5CB6543A-4113-1B72-1FE7-2A1CF80D1172}"/>
              </a:ext>
            </a:extLst>
          </p:cNvPr>
          <p:cNvSpPr>
            <a:spLocks noGrp="1"/>
          </p:cNvSpPr>
          <p:nvPr>
            <p:ph type="title"/>
          </p:nvPr>
        </p:nvSpPr>
        <p:spPr>
          <a:xfrm>
            <a:off x="600046" y="365125"/>
            <a:ext cx="10982306" cy="1325563"/>
          </a:xfrm>
          <a:prstGeom prst="rect">
            <a:avLst/>
          </a:prstGeom>
        </p:spPr>
        <p:txBody>
          <a:bodyPr anchor="ct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91823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agram layout 1 blank - mulberry">
    <p:spTree>
      <p:nvGrpSpPr>
        <p:cNvPr id="1" name=""/>
        <p:cNvGrpSpPr/>
        <p:nvPr/>
      </p:nvGrpSpPr>
      <p:grpSpPr>
        <a:xfrm>
          <a:off x="0" y="0"/>
          <a:ext cx="0" cy="0"/>
          <a:chOff x="0" y="0"/>
          <a:chExt cx="0" cy="0"/>
        </a:xfrm>
      </p:grpSpPr>
      <p:pic>
        <p:nvPicPr>
          <p:cNvPr id="3" name="Picture 2" descr="A pink background with white lines&#10;&#10;Description automatically generated with low confidence">
            <a:extLst>
              <a:ext uri="{FF2B5EF4-FFF2-40B4-BE49-F238E27FC236}">
                <a16:creationId xmlns:a16="http://schemas.microsoft.com/office/drawing/2014/main" id="{3ED414E7-A644-F5A8-7859-C4DF2F1792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Google Shape;351;p53">
            <a:extLst>
              <a:ext uri="{FF2B5EF4-FFF2-40B4-BE49-F238E27FC236}">
                <a16:creationId xmlns:a16="http://schemas.microsoft.com/office/drawing/2014/main" id="{F9D73104-D185-A184-EA8E-AA8BBBD57ABB}"/>
              </a:ext>
            </a:extLst>
          </p:cNvPr>
          <p:cNvSpPr txBox="1">
            <a:spLocks/>
          </p:cNvSpPr>
          <p:nvPr userDrawn="1"/>
        </p:nvSpPr>
        <p:spPr>
          <a:xfrm>
            <a:off x="6215999"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7" name="Google Shape;353;p53">
            <a:extLst>
              <a:ext uri="{FF2B5EF4-FFF2-40B4-BE49-F238E27FC236}">
                <a16:creationId xmlns:a16="http://schemas.microsoft.com/office/drawing/2014/main" id="{72DCAFC9-1FA8-04D7-739C-DA7063899686}"/>
              </a:ext>
            </a:extLst>
          </p:cNvPr>
          <p:cNvSpPr txBox="1">
            <a:spLocks/>
          </p:cNvSpPr>
          <p:nvPr userDrawn="1"/>
        </p:nvSpPr>
        <p:spPr>
          <a:xfrm>
            <a:off x="3408024" y="2710717"/>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18" name="Google Shape;354;p53">
            <a:extLst>
              <a:ext uri="{FF2B5EF4-FFF2-40B4-BE49-F238E27FC236}">
                <a16:creationId xmlns:a16="http://schemas.microsoft.com/office/drawing/2014/main" id="{EFEB37C2-8931-8A77-5B9F-8091E375D25C}"/>
              </a:ext>
            </a:extLst>
          </p:cNvPr>
          <p:cNvSpPr txBox="1">
            <a:spLocks/>
          </p:cNvSpPr>
          <p:nvPr userDrawn="1"/>
        </p:nvSpPr>
        <p:spPr>
          <a:xfrm>
            <a:off x="600048"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dirty="0" smtClean="0">
                <a:solidFill>
                  <a:schemeClr val="accent2"/>
                </a:solidFill>
                <a:latin typeface="+mn-lt"/>
                <a:ea typeface="+mn-ea"/>
                <a:cs typeface="+mn-cs"/>
                <a:sym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6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0" name="Google Shape;352;p53">
            <a:extLst>
              <a:ext uri="{FF2B5EF4-FFF2-40B4-BE49-F238E27FC236}">
                <a16:creationId xmlns:a16="http://schemas.microsoft.com/office/drawing/2014/main" id="{E3025DA1-7BE3-AA69-B849-C6EE6AE96948}"/>
              </a:ext>
            </a:extLst>
          </p:cNvPr>
          <p:cNvSpPr txBox="1">
            <a:spLocks/>
          </p:cNvSpPr>
          <p:nvPr userDrawn="1"/>
        </p:nvSpPr>
        <p:spPr>
          <a:xfrm>
            <a:off x="9023975" y="2703009"/>
            <a:ext cx="2567977" cy="2621766"/>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1" name="Text Placeholder 3">
            <a:extLst>
              <a:ext uri="{FF2B5EF4-FFF2-40B4-BE49-F238E27FC236}">
                <a16:creationId xmlns:a16="http://schemas.microsoft.com/office/drawing/2014/main" id="{A4FC84D2-B9B0-E09C-6719-B2CF9675EB27}"/>
              </a:ext>
            </a:extLst>
          </p:cNvPr>
          <p:cNvSpPr txBox="1">
            <a:spLocks/>
          </p:cNvSpPr>
          <p:nvPr userDrawn="1"/>
        </p:nvSpPr>
        <p:spPr>
          <a:xfrm>
            <a:off x="535518" y="818789"/>
            <a:ext cx="10880965" cy="9168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a:t>Title here</a:t>
            </a:r>
          </a:p>
        </p:txBody>
      </p:sp>
      <p:sp>
        <p:nvSpPr>
          <p:cNvPr id="22" name="Text Placeholder 3">
            <a:extLst>
              <a:ext uri="{FF2B5EF4-FFF2-40B4-BE49-F238E27FC236}">
                <a16:creationId xmlns:a16="http://schemas.microsoft.com/office/drawing/2014/main" id="{4388A41F-6E1D-F042-D079-59E84D387F7A}"/>
              </a:ext>
            </a:extLst>
          </p:cNvPr>
          <p:cNvSpPr txBox="1">
            <a:spLocks/>
          </p:cNvSpPr>
          <p:nvPr userDrawn="1"/>
        </p:nvSpPr>
        <p:spPr>
          <a:xfrm>
            <a:off x="535517" y="1808317"/>
            <a:ext cx="11056435" cy="481231"/>
          </a:xfrm>
          <a:prstGeom prst="rect">
            <a:avLst/>
          </a:prstGeom>
        </p:spPr>
        <p:txBody>
          <a:bodyPr vert="horz" lIns="91440" tIns="45720" rIns="91440" bIns="45720" rtlCol="0" anchor="ctr"/>
          <a:lstStyle>
            <a:defPPr>
              <a:defRPr lang="en-US"/>
            </a:defPPr>
            <a:lvl1pPr marL="0" indent="0" algn="l" defTabSz="914400" rtl="0" eaLnBrk="1" latinLnBrk="0" hangingPunct="1">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None/>
              <a:defRPr sz="1400" kern="1200">
                <a:solidFill>
                  <a:schemeClr val="tx1"/>
                </a:solidFill>
                <a:latin typeface="+mn-lt"/>
                <a:ea typeface="+mn-ea"/>
                <a:cs typeface="+mn-cs"/>
              </a:defRPr>
            </a:lvl2pPr>
            <a:lvl3pPr marL="914400" indent="0" algn="l" defTabSz="914400" rtl="0" eaLnBrk="1" latinLnBrk="0" hangingPunct="1">
              <a:buNone/>
              <a:defRPr sz="1200" kern="1200">
                <a:solidFill>
                  <a:schemeClr val="tx1"/>
                </a:solidFill>
                <a:latin typeface="+mn-lt"/>
                <a:ea typeface="+mn-ea"/>
                <a:cs typeface="+mn-cs"/>
              </a:defRPr>
            </a:lvl3pPr>
            <a:lvl4pPr marL="1371600" indent="0" algn="l" defTabSz="914400" rtl="0" eaLnBrk="1" latinLnBrk="0" hangingPunct="1">
              <a:buNone/>
              <a:defRPr sz="1000" kern="1200">
                <a:solidFill>
                  <a:schemeClr val="tx1"/>
                </a:solidFill>
                <a:latin typeface="+mn-lt"/>
                <a:ea typeface="+mn-ea"/>
                <a:cs typeface="+mn-cs"/>
              </a:defRPr>
            </a:lvl4pPr>
            <a:lvl5pPr marL="1828800" indent="0" algn="l" defTabSz="914400" rtl="0" eaLnBrk="1" latinLnBrk="0" hangingPunct="1">
              <a:buNone/>
              <a:defRPr sz="1000" kern="1200">
                <a:solidFill>
                  <a:schemeClr val="tx1"/>
                </a:solidFill>
                <a:latin typeface="+mn-lt"/>
                <a:ea typeface="+mn-ea"/>
                <a:cs typeface="+mn-cs"/>
              </a:defRPr>
            </a:lvl5pPr>
            <a:lvl6pPr marL="2286000" indent="0" algn="l" defTabSz="914400" rtl="0" eaLnBrk="1" latinLnBrk="0" hangingPunct="1">
              <a:buNone/>
              <a:defRPr sz="1000" kern="1200">
                <a:solidFill>
                  <a:schemeClr val="tx1"/>
                </a:solidFill>
                <a:latin typeface="+mn-lt"/>
                <a:ea typeface="+mn-ea"/>
                <a:cs typeface="+mn-cs"/>
              </a:defRPr>
            </a:lvl6pPr>
            <a:lvl7pPr marL="2743200" indent="0" algn="l" defTabSz="914400" rtl="0" eaLnBrk="1" latinLnBrk="0" hangingPunct="1">
              <a:buNone/>
              <a:defRPr sz="1000" kern="1200">
                <a:solidFill>
                  <a:schemeClr val="tx1"/>
                </a:solidFill>
                <a:latin typeface="+mn-lt"/>
                <a:ea typeface="+mn-ea"/>
                <a:cs typeface="+mn-cs"/>
              </a:defRPr>
            </a:lvl7pPr>
            <a:lvl8pPr marL="3200400" indent="0" algn="l" defTabSz="914400" rtl="0" eaLnBrk="1" latinLnBrk="0" hangingPunct="1">
              <a:buNone/>
              <a:defRPr sz="1000" kern="1200">
                <a:solidFill>
                  <a:schemeClr val="tx1"/>
                </a:solidFill>
                <a:latin typeface="+mn-lt"/>
                <a:ea typeface="+mn-ea"/>
                <a:cs typeface="+mn-cs"/>
              </a:defRPr>
            </a:lvl8pPr>
            <a:lvl9pPr marL="3657600" indent="0" algn="l" defTabSz="914400" rtl="0" eaLnBrk="1" latinLnBrk="0" hangingPunct="1">
              <a:buNone/>
              <a:defRPr sz="1000" kern="1200">
                <a:solidFill>
                  <a:schemeClr val="tx1"/>
                </a:solidFill>
                <a:latin typeface="+mn-lt"/>
                <a:ea typeface="+mn-ea"/>
                <a:cs typeface="+mn-cs"/>
              </a:defRPr>
            </a:lvl9pPr>
          </a:lstStyle>
          <a:p>
            <a:r>
              <a:rPr lang="en-GB"/>
              <a:t>Subtitle</a:t>
            </a:r>
          </a:p>
        </p:txBody>
      </p:sp>
    </p:spTree>
    <p:extLst>
      <p:ext uri="{BB962C8B-B14F-4D97-AF65-F5344CB8AC3E}">
        <p14:creationId xmlns:p14="http://schemas.microsoft.com/office/powerpoint/2010/main" val="331888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 olympic green">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C74701F0-833A-0C1D-A881-81D8DA90B5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
            <a:extLst>
              <a:ext uri="{FF2B5EF4-FFF2-40B4-BE49-F238E27FC236}">
                <a16:creationId xmlns:a16="http://schemas.microsoft.com/office/drawing/2014/main" id="{60F43379-1D21-8E8B-A31A-7F040C2E79BC}"/>
              </a:ext>
            </a:extLst>
          </p:cNvPr>
          <p:cNvSpPr>
            <a:spLocks noGrp="1"/>
          </p:cNvSpPr>
          <p:nvPr>
            <p:ph type="body" sz="half" idx="2"/>
          </p:nvPr>
        </p:nvSpPr>
        <p:spPr>
          <a:xfrm>
            <a:off x="0" y="2495444"/>
            <a:ext cx="12192000" cy="1361703"/>
          </a:xfrm>
          <a:prstGeom prst="rect">
            <a:avLst/>
          </a:prstGeom>
        </p:spPr>
        <p:txBody>
          <a:bodyPr anchor="b"/>
          <a:lstStyle>
            <a:lvl1pPr marL="0" indent="0" algn="ctr">
              <a:buNone/>
              <a:defRPr sz="48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37A7B2-8D9D-C737-58A3-96E8407D75F5}"/>
              </a:ext>
            </a:extLst>
          </p:cNvPr>
          <p:cNvSpPr>
            <a:spLocks noGrp="1"/>
          </p:cNvSpPr>
          <p:nvPr>
            <p:ph type="body" sz="half" idx="10"/>
          </p:nvPr>
        </p:nvSpPr>
        <p:spPr>
          <a:xfrm>
            <a:off x="0" y="4287522"/>
            <a:ext cx="12192000" cy="906055"/>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2512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lide 1 - olympic green">
    <p:spTree>
      <p:nvGrpSpPr>
        <p:cNvPr id="1" name=""/>
        <p:cNvGrpSpPr/>
        <p:nvPr/>
      </p:nvGrpSpPr>
      <p:grpSpPr>
        <a:xfrm>
          <a:off x="0" y="0"/>
          <a:ext cx="0" cy="0"/>
          <a:chOff x="0" y="0"/>
          <a:chExt cx="0" cy="0"/>
        </a:xfrm>
      </p:grpSpPr>
      <p:pic>
        <p:nvPicPr>
          <p:cNvPr id="6" name="Picture 5" descr="A picture containing text, screenshot, font, logo&#10;&#10;Description automatically generated">
            <a:extLst>
              <a:ext uri="{FF2B5EF4-FFF2-40B4-BE49-F238E27FC236}">
                <a16:creationId xmlns:a16="http://schemas.microsoft.com/office/drawing/2014/main" id="{88F8A4B1-0D44-E7A1-AC07-BC1EDCE5D45F}"/>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
        <p:nvSpPr>
          <p:cNvPr id="7" name="Content Placeholder 2">
            <a:extLst>
              <a:ext uri="{FF2B5EF4-FFF2-40B4-BE49-F238E27FC236}">
                <a16:creationId xmlns:a16="http://schemas.microsoft.com/office/drawing/2014/main" id="{E7B71C5F-5D82-8636-1A33-912377EDC3F3}"/>
              </a:ext>
            </a:extLst>
          </p:cNvPr>
          <p:cNvSpPr>
            <a:spLocks noGrp="1"/>
          </p:cNvSpPr>
          <p:nvPr>
            <p:ph idx="1"/>
          </p:nvPr>
        </p:nvSpPr>
        <p:spPr>
          <a:xfrm>
            <a:off x="456269" y="1629926"/>
            <a:ext cx="11239020" cy="3970773"/>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6A76A48A-87CC-BC8A-2E4A-FBE8AB5E1745}"/>
              </a:ext>
            </a:extLst>
          </p:cNvPr>
          <p:cNvSpPr>
            <a:spLocks noGrp="1"/>
          </p:cNvSpPr>
          <p:nvPr>
            <p:ph type="body" sz="half" idx="2"/>
          </p:nvPr>
        </p:nvSpPr>
        <p:spPr>
          <a:xfrm>
            <a:off x="456268" y="510679"/>
            <a:ext cx="11239020"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9353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lide 2 - olympic gree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A9019F7-CDB6-1575-83BC-46D77BAC7A13}"/>
              </a:ext>
            </a:extLst>
          </p:cNvPr>
          <p:cNvSpPr>
            <a:spLocks noGrp="1"/>
          </p:cNvSpPr>
          <p:nvPr>
            <p:ph sz="half" idx="10"/>
          </p:nvPr>
        </p:nvSpPr>
        <p:spPr>
          <a:xfrm>
            <a:off x="456268" y="1629927"/>
            <a:ext cx="5380849"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5EA5590E-85C5-D2B0-6B8E-FD86D2F9D0B5}"/>
              </a:ext>
            </a:extLst>
          </p:cNvPr>
          <p:cNvSpPr>
            <a:spLocks noGrp="1"/>
          </p:cNvSpPr>
          <p:nvPr>
            <p:ph sz="half" idx="11"/>
          </p:nvPr>
        </p:nvSpPr>
        <p:spPr>
          <a:xfrm>
            <a:off x="6354882" y="1629927"/>
            <a:ext cx="5380848"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78396029-FA04-24A3-2448-013D0BD79606}"/>
              </a:ext>
            </a:extLst>
          </p:cNvPr>
          <p:cNvSpPr>
            <a:spLocks noGrp="1"/>
          </p:cNvSpPr>
          <p:nvPr>
            <p:ph type="body" sz="half" idx="2"/>
          </p:nvPr>
        </p:nvSpPr>
        <p:spPr>
          <a:xfrm>
            <a:off x="456268" y="510679"/>
            <a:ext cx="11279462"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screenshot, font, logo&#10;&#10;Description automatically generated">
            <a:extLst>
              <a:ext uri="{FF2B5EF4-FFF2-40B4-BE49-F238E27FC236}">
                <a16:creationId xmlns:a16="http://schemas.microsoft.com/office/drawing/2014/main" id="{E9E5D3E6-D50F-960B-CA30-EFCAE753C507}"/>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1423299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3 - olympic green">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511DE8C6-724B-9D19-0DBE-2F5CC80CAD37}"/>
              </a:ext>
            </a:extLst>
          </p:cNvPr>
          <p:cNvSpPr>
            <a:spLocks noGrp="1"/>
          </p:cNvSpPr>
          <p:nvPr>
            <p:ph type="body" sz="half" idx="2"/>
          </p:nvPr>
        </p:nvSpPr>
        <p:spPr>
          <a:xfrm>
            <a:off x="456268" y="510679"/>
            <a:ext cx="10880965"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2DD8AB35-C539-89E6-B260-6A39EE787EC5}"/>
              </a:ext>
            </a:extLst>
          </p:cNvPr>
          <p:cNvSpPr>
            <a:spLocks noGrp="1"/>
          </p:cNvSpPr>
          <p:nvPr>
            <p:ph type="body" sz="half" idx="15"/>
          </p:nvPr>
        </p:nvSpPr>
        <p:spPr>
          <a:xfrm>
            <a:off x="456268" y="2151635"/>
            <a:ext cx="5639732" cy="34871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1" name="Text Placeholder 3">
            <a:extLst>
              <a:ext uri="{FF2B5EF4-FFF2-40B4-BE49-F238E27FC236}">
                <a16:creationId xmlns:a16="http://schemas.microsoft.com/office/drawing/2014/main" id="{4740784B-9A12-5505-FE25-22C8CE0C7318}"/>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F12AE6F9-C4EC-1BE5-092F-DCBD576696A6}"/>
              </a:ext>
            </a:extLst>
          </p:cNvPr>
          <p:cNvSpPr>
            <a:spLocks noGrp="1"/>
          </p:cNvSpPr>
          <p:nvPr>
            <p:ph type="body" sz="half" idx="17"/>
          </p:nvPr>
        </p:nvSpPr>
        <p:spPr>
          <a:xfrm>
            <a:off x="6247468" y="2153488"/>
            <a:ext cx="5639732" cy="3485312"/>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F2F92D4B-777B-639C-D56B-276B192A7FF0}"/>
              </a:ext>
            </a:extLst>
          </p:cNvPr>
          <p:cNvSpPr>
            <a:spLocks noGrp="1"/>
          </p:cNvSpPr>
          <p:nvPr>
            <p:ph type="body" sz="half" idx="18"/>
          </p:nvPr>
        </p:nvSpPr>
        <p:spPr>
          <a:xfrm>
            <a:off x="6247469" y="1674926"/>
            <a:ext cx="5639732"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screenshot, font, logo&#10;&#10;Description automatically generated">
            <a:extLst>
              <a:ext uri="{FF2B5EF4-FFF2-40B4-BE49-F238E27FC236}">
                <a16:creationId xmlns:a16="http://schemas.microsoft.com/office/drawing/2014/main" id="{C7806EE5-224C-6507-4C86-A434E555F274}"/>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1168701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4 - olympic gree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00014B53-5E47-95DA-D7C9-4A6CD3568692}"/>
              </a:ext>
            </a:extLst>
          </p:cNvPr>
          <p:cNvSpPr>
            <a:spLocks noGrp="1"/>
          </p:cNvSpPr>
          <p:nvPr>
            <p:ph type="body" sz="half" idx="2"/>
          </p:nvPr>
        </p:nvSpPr>
        <p:spPr>
          <a:xfrm>
            <a:off x="456268" y="510679"/>
            <a:ext cx="6764785"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88D30685-30D8-9094-D0D2-5E6B3FB4BBB8}"/>
              </a:ext>
            </a:extLst>
          </p:cNvPr>
          <p:cNvSpPr>
            <a:spLocks noGrp="1"/>
          </p:cNvSpPr>
          <p:nvPr>
            <p:ph type="body" sz="half" idx="13"/>
          </p:nvPr>
        </p:nvSpPr>
        <p:spPr>
          <a:xfrm>
            <a:off x="456268" y="1673073"/>
            <a:ext cx="3267752"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90CCE2D6-8DD9-C866-8F5B-D11473A0369B}"/>
              </a:ext>
            </a:extLst>
          </p:cNvPr>
          <p:cNvSpPr>
            <a:spLocks noGrp="1"/>
          </p:cNvSpPr>
          <p:nvPr>
            <p:ph type="body" sz="half" idx="17"/>
          </p:nvPr>
        </p:nvSpPr>
        <p:spPr>
          <a:xfrm>
            <a:off x="456268" y="2142095"/>
            <a:ext cx="3267751" cy="3430029"/>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8665C5FB-9E1A-3727-0369-5DFD02531F1E}"/>
              </a:ext>
            </a:extLst>
          </p:cNvPr>
          <p:cNvSpPr>
            <a:spLocks noGrp="1"/>
          </p:cNvSpPr>
          <p:nvPr>
            <p:ph type="body" sz="half" idx="18"/>
          </p:nvPr>
        </p:nvSpPr>
        <p:spPr>
          <a:xfrm>
            <a:off x="3953303" y="1673073"/>
            <a:ext cx="3267752"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FE6D73CE-BC21-CE73-8CA5-45AC11B349E8}"/>
              </a:ext>
            </a:extLst>
          </p:cNvPr>
          <p:cNvSpPr>
            <a:spLocks noGrp="1"/>
          </p:cNvSpPr>
          <p:nvPr>
            <p:ph type="body" sz="half" idx="19"/>
          </p:nvPr>
        </p:nvSpPr>
        <p:spPr>
          <a:xfrm>
            <a:off x="3953303" y="2142096"/>
            <a:ext cx="3267751" cy="3430028"/>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Picture Placeholder 2">
            <a:extLst>
              <a:ext uri="{FF2B5EF4-FFF2-40B4-BE49-F238E27FC236}">
                <a16:creationId xmlns:a16="http://schemas.microsoft.com/office/drawing/2014/main" id="{95D30934-68BB-7DA8-4BA2-396EA9EFD03B}"/>
              </a:ext>
            </a:extLst>
          </p:cNvPr>
          <p:cNvSpPr>
            <a:spLocks noGrp="1"/>
          </p:cNvSpPr>
          <p:nvPr>
            <p:ph type="pic" sz="quarter" idx="20" hasCustomPrompt="1"/>
          </p:nvPr>
        </p:nvSpPr>
        <p:spPr>
          <a:xfrm>
            <a:off x="7450138" y="511175"/>
            <a:ext cx="4286250"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screenshot, font, logo&#10;&#10;Description automatically generated">
            <a:extLst>
              <a:ext uri="{FF2B5EF4-FFF2-40B4-BE49-F238E27FC236}">
                <a16:creationId xmlns:a16="http://schemas.microsoft.com/office/drawing/2014/main" id="{0BC6BBFB-4651-BF9D-059D-D1C088642FE7}"/>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4241109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5 - olympic green">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8368A80-186A-00EB-1BD8-099A54891759}"/>
              </a:ext>
            </a:extLst>
          </p:cNvPr>
          <p:cNvSpPr>
            <a:spLocks noGrp="1"/>
          </p:cNvSpPr>
          <p:nvPr>
            <p:ph type="body" sz="half" idx="2"/>
          </p:nvPr>
        </p:nvSpPr>
        <p:spPr>
          <a:xfrm>
            <a:off x="456268" y="510679"/>
            <a:ext cx="5008361"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F2EA147A-28E2-A090-F5BC-BEF8310E2474}"/>
              </a:ext>
            </a:extLst>
          </p:cNvPr>
          <p:cNvSpPr>
            <a:spLocks noGrp="1"/>
          </p:cNvSpPr>
          <p:nvPr>
            <p:ph type="body" sz="half" idx="15"/>
          </p:nvPr>
        </p:nvSpPr>
        <p:spPr>
          <a:xfrm>
            <a:off x="456268" y="2151634"/>
            <a:ext cx="5008361" cy="34490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5" name="Text Placeholder 3">
            <a:extLst>
              <a:ext uri="{FF2B5EF4-FFF2-40B4-BE49-F238E27FC236}">
                <a16:creationId xmlns:a16="http://schemas.microsoft.com/office/drawing/2014/main" id="{F1CC713B-34BD-5B8A-9455-57BBFA92F353}"/>
              </a:ext>
            </a:extLst>
          </p:cNvPr>
          <p:cNvSpPr>
            <a:spLocks noGrp="1"/>
          </p:cNvSpPr>
          <p:nvPr>
            <p:ph type="body" sz="half" idx="16"/>
          </p:nvPr>
        </p:nvSpPr>
        <p:spPr>
          <a:xfrm>
            <a:off x="456269" y="1673073"/>
            <a:ext cx="5008360"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5495C7AB-67F8-7E28-6229-9A2EEC780948}"/>
              </a:ext>
            </a:extLst>
          </p:cNvPr>
          <p:cNvSpPr>
            <a:spLocks noGrp="1"/>
          </p:cNvSpPr>
          <p:nvPr>
            <p:ph type="pic" sz="quarter" idx="20" hasCustomPrompt="1"/>
          </p:nvPr>
        </p:nvSpPr>
        <p:spPr>
          <a:xfrm>
            <a:off x="5724525" y="511175"/>
            <a:ext cx="3527227"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4" name="Picture Placeholder 2">
            <a:extLst>
              <a:ext uri="{FF2B5EF4-FFF2-40B4-BE49-F238E27FC236}">
                <a16:creationId xmlns:a16="http://schemas.microsoft.com/office/drawing/2014/main" id="{6ECBC459-3946-C4A0-4FCA-354762786F13}"/>
              </a:ext>
            </a:extLst>
          </p:cNvPr>
          <p:cNvSpPr>
            <a:spLocks noGrp="1"/>
          </p:cNvSpPr>
          <p:nvPr>
            <p:ph type="pic" sz="quarter" idx="21" hasCustomPrompt="1"/>
          </p:nvPr>
        </p:nvSpPr>
        <p:spPr>
          <a:xfrm>
            <a:off x="9511649" y="511175"/>
            <a:ext cx="2224082" cy="265166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9" name="Picture Placeholder 2">
            <a:extLst>
              <a:ext uri="{FF2B5EF4-FFF2-40B4-BE49-F238E27FC236}">
                <a16:creationId xmlns:a16="http://schemas.microsoft.com/office/drawing/2014/main" id="{7946C809-3539-BA4C-B41E-293A89220ECF}"/>
              </a:ext>
            </a:extLst>
          </p:cNvPr>
          <p:cNvSpPr>
            <a:spLocks noGrp="1"/>
          </p:cNvSpPr>
          <p:nvPr>
            <p:ph type="pic" sz="quarter" idx="22" hasCustomPrompt="1"/>
          </p:nvPr>
        </p:nvSpPr>
        <p:spPr>
          <a:xfrm>
            <a:off x="9511649" y="3416293"/>
            <a:ext cx="2224082" cy="21716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5" name="Picture 4" descr="A picture containing text, screenshot, font, logo&#10;&#10;Description automatically generated">
            <a:extLst>
              <a:ext uri="{FF2B5EF4-FFF2-40B4-BE49-F238E27FC236}">
                <a16:creationId xmlns:a16="http://schemas.microsoft.com/office/drawing/2014/main" id="{FA79ADB2-D5E9-473B-8A5A-859527B27B65}"/>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376016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79FA-5A32-7AE9-59B9-BB4B9875CA97}"/>
              </a:ext>
            </a:extLst>
          </p:cNvPr>
          <p:cNvPicPr>
            <a:picLocks noChangeAspect="1"/>
          </p:cNvPicPr>
          <p:nvPr userDrawn="1"/>
        </p:nvPicPr>
        <p:blipFill>
          <a:blip r:embed="rId2"/>
          <a:srcRect/>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6F624590-2424-6102-82C0-1898805DC7AF}"/>
              </a:ext>
            </a:extLst>
          </p:cNvPr>
          <p:cNvSpPr>
            <a:spLocks noGrp="1"/>
          </p:cNvSpPr>
          <p:nvPr>
            <p:ph type="body" sz="half" idx="2"/>
          </p:nvPr>
        </p:nvSpPr>
        <p:spPr>
          <a:xfrm>
            <a:off x="456268" y="2395331"/>
            <a:ext cx="11212271" cy="1487276"/>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8B74D559-0722-D63C-5B47-4EE7BD0268B2}"/>
              </a:ext>
            </a:extLst>
          </p:cNvPr>
          <p:cNvSpPr>
            <a:spLocks noGrp="1"/>
          </p:cNvSpPr>
          <p:nvPr>
            <p:ph type="body" sz="half" idx="10"/>
          </p:nvPr>
        </p:nvSpPr>
        <p:spPr>
          <a:xfrm>
            <a:off x="456268" y="4030143"/>
            <a:ext cx="5639732"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5726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6 - olympic green">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79FA435-94D2-7869-737F-AD869D9BBD01}"/>
              </a:ext>
            </a:extLst>
          </p:cNvPr>
          <p:cNvSpPr>
            <a:spLocks noGrp="1"/>
          </p:cNvSpPr>
          <p:nvPr>
            <p:ph type="body" sz="half" idx="15"/>
          </p:nvPr>
        </p:nvSpPr>
        <p:spPr>
          <a:xfrm>
            <a:off x="456268" y="2151635"/>
            <a:ext cx="5639732" cy="3439540"/>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1A093A2D-920B-890A-5884-E00910DFC7F0}"/>
              </a:ext>
            </a:extLst>
          </p:cNvPr>
          <p:cNvSpPr>
            <a:spLocks noGrp="1"/>
          </p:cNvSpPr>
          <p:nvPr>
            <p:ph type="body" sz="half" idx="2"/>
          </p:nvPr>
        </p:nvSpPr>
        <p:spPr>
          <a:xfrm>
            <a:off x="456268" y="510679"/>
            <a:ext cx="5639732"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54754FDC-8A09-E582-B796-361BB597B407}"/>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8F785F68-3839-3F9A-1CCB-37E669BAF54F}"/>
              </a:ext>
            </a:extLst>
          </p:cNvPr>
          <p:cNvSpPr>
            <a:spLocks noGrp="1"/>
          </p:cNvSpPr>
          <p:nvPr>
            <p:ph type="pic" sz="quarter" idx="20" hasCustomPrompt="1"/>
          </p:nvPr>
        </p:nvSpPr>
        <p:spPr>
          <a:xfrm>
            <a:off x="6415314" y="511175"/>
            <a:ext cx="5321074"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screenshot, font, logo&#10;&#10;Description automatically generated">
            <a:extLst>
              <a:ext uri="{FF2B5EF4-FFF2-40B4-BE49-F238E27FC236}">
                <a16:creationId xmlns:a16="http://schemas.microsoft.com/office/drawing/2014/main" id="{EE3EF8C6-9A74-C9AD-6A47-3A9CF11C0BB9}"/>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107053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7 - olympic green">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0CF5AED0-461C-1FF7-2BA3-FC90F0D81702}"/>
              </a:ext>
            </a:extLst>
          </p:cNvPr>
          <p:cNvSpPr>
            <a:spLocks noGrp="1"/>
          </p:cNvSpPr>
          <p:nvPr>
            <p:ph type="body" sz="half" idx="13"/>
          </p:nvPr>
        </p:nvSpPr>
        <p:spPr>
          <a:xfrm>
            <a:off x="456268" y="1673073"/>
            <a:ext cx="11239021" cy="384148"/>
          </a:xfrm>
          <a:prstGeom prst="rect">
            <a:avLst/>
          </a:prstGeom>
        </p:spPr>
        <p:txBody>
          <a:bodyPr/>
          <a:lstStyle>
            <a:lvl1pPr marL="0" indent="0">
              <a:buNone/>
              <a:defRPr sz="22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D11C7E2B-1D50-65A8-16C3-65E61DFE024D}"/>
              </a:ext>
            </a:extLst>
          </p:cNvPr>
          <p:cNvSpPr>
            <a:spLocks noGrp="1"/>
          </p:cNvSpPr>
          <p:nvPr>
            <p:ph type="body" sz="half" idx="15"/>
          </p:nvPr>
        </p:nvSpPr>
        <p:spPr>
          <a:xfrm>
            <a:off x="456268" y="2145544"/>
            <a:ext cx="11239021" cy="3493256"/>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189C42F2-86E5-78DB-6091-9C0BC4C07EA5}"/>
              </a:ext>
            </a:extLst>
          </p:cNvPr>
          <p:cNvSpPr>
            <a:spLocks noGrp="1"/>
          </p:cNvSpPr>
          <p:nvPr>
            <p:ph type="body" sz="half" idx="2"/>
          </p:nvPr>
        </p:nvSpPr>
        <p:spPr>
          <a:xfrm>
            <a:off x="456268" y="510679"/>
            <a:ext cx="11239021" cy="906055"/>
          </a:xfrm>
          <a:prstGeom prst="rect">
            <a:avLst/>
          </a:prstGeom>
        </p:spPr>
        <p:txBody>
          <a:bodyPr/>
          <a:lstStyle>
            <a:lvl1pPr marL="0" indent="0">
              <a:buNone/>
              <a:defRPr sz="3200" b="1" i="0" spc="50" baseline="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screenshot, font, logo&#10;&#10;Description automatically generated">
            <a:extLst>
              <a:ext uri="{FF2B5EF4-FFF2-40B4-BE49-F238E27FC236}">
                <a16:creationId xmlns:a16="http://schemas.microsoft.com/office/drawing/2014/main" id="{15071E01-1F2C-2FC3-96BD-526DFDEFCDEA}"/>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1070463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Diagram layout 1 blank - olympic green">
    <p:spTree>
      <p:nvGrpSpPr>
        <p:cNvPr id="1" name=""/>
        <p:cNvGrpSpPr/>
        <p:nvPr/>
      </p:nvGrpSpPr>
      <p:grpSpPr>
        <a:xfrm>
          <a:off x="0" y="0"/>
          <a:ext cx="0" cy="0"/>
          <a:chOff x="0" y="0"/>
          <a:chExt cx="0" cy="0"/>
        </a:xfrm>
      </p:grpSpPr>
      <p:pic>
        <p:nvPicPr>
          <p:cNvPr id="3" name="Picture 2" descr="A picture containing green, screenshot, teal, aqua&#10;&#10;Description automatically generated">
            <a:extLst>
              <a:ext uri="{FF2B5EF4-FFF2-40B4-BE49-F238E27FC236}">
                <a16:creationId xmlns:a16="http://schemas.microsoft.com/office/drawing/2014/main" id="{2ED69FDF-50C3-32FB-6BEB-015249EDD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D98254F-1AB8-CAFC-A092-2A2537FED92C}"/>
              </a:ext>
            </a:extLst>
          </p:cNvPr>
          <p:cNvSpPr/>
          <p:nvPr userDrawn="1"/>
        </p:nvSpPr>
        <p:spPr>
          <a:xfrm>
            <a:off x="600046" y="2152103"/>
            <a:ext cx="3443897"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0" name="Rectangle 9">
            <a:extLst>
              <a:ext uri="{FF2B5EF4-FFF2-40B4-BE49-F238E27FC236}">
                <a16:creationId xmlns:a16="http://schemas.microsoft.com/office/drawing/2014/main" id="{CF3FCA13-2880-5B70-4308-D2E9AF89F81D}"/>
              </a:ext>
            </a:extLst>
          </p:cNvPr>
          <p:cNvSpPr/>
          <p:nvPr userDrawn="1"/>
        </p:nvSpPr>
        <p:spPr>
          <a:xfrm>
            <a:off x="4363754" y="2152103"/>
            <a:ext cx="3443895"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endParaRPr lang="en-US" sz="1866" b="1">
              <a:solidFill>
                <a:prstClr val="white"/>
              </a:solidFill>
              <a:latin typeface="Arial"/>
              <a:sym typeface="Arial"/>
            </a:endParaRPr>
          </a:p>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a:p>
            <a:pPr algn="ctr" defTabSz="1219218" rtl="0">
              <a:buClr>
                <a:srgbClr val="000000"/>
              </a:buClr>
              <a:defRPr/>
            </a:pPr>
            <a:endParaRPr lang="en-US" sz="1866">
              <a:solidFill>
                <a:prstClr val="white"/>
              </a:solidFill>
              <a:latin typeface="Arial"/>
              <a:sym typeface="Arial"/>
            </a:endParaRPr>
          </a:p>
        </p:txBody>
      </p:sp>
      <p:sp>
        <p:nvSpPr>
          <p:cNvPr id="11" name="Rectangle 10">
            <a:extLst>
              <a:ext uri="{FF2B5EF4-FFF2-40B4-BE49-F238E27FC236}">
                <a16:creationId xmlns:a16="http://schemas.microsoft.com/office/drawing/2014/main" id="{6BBBD61A-E323-FD41-E458-9A531B91E64B}"/>
              </a:ext>
            </a:extLst>
          </p:cNvPr>
          <p:cNvSpPr/>
          <p:nvPr userDrawn="1"/>
        </p:nvSpPr>
        <p:spPr>
          <a:xfrm>
            <a:off x="8138457" y="2152101"/>
            <a:ext cx="3443895" cy="20113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2" name="TextBox 11">
            <a:extLst>
              <a:ext uri="{FF2B5EF4-FFF2-40B4-BE49-F238E27FC236}">
                <a16:creationId xmlns:a16="http://schemas.microsoft.com/office/drawing/2014/main" id="{612BE434-09E3-8C25-2095-F31C6CDC9179}"/>
              </a:ext>
            </a:extLst>
          </p:cNvPr>
          <p:cNvSpPr txBox="1"/>
          <p:nvPr userDrawn="1"/>
        </p:nvSpPr>
        <p:spPr>
          <a:xfrm>
            <a:off x="600047" y="4286621"/>
            <a:ext cx="3420000"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F6EFE76-0452-0BC9-2350-C17B3B82F784}"/>
              </a:ext>
            </a:extLst>
          </p:cNvPr>
          <p:cNvSpPr txBox="1"/>
          <p:nvPr userDrawn="1"/>
        </p:nvSpPr>
        <p:spPr>
          <a:xfrm>
            <a:off x="4363754" y="4286621"/>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9CCBF2F-EA7E-D746-F22E-0BA36F27CAF7}"/>
              </a:ext>
            </a:extLst>
          </p:cNvPr>
          <p:cNvSpPr txBox="1"/>
          <p:nvPr userDrawn="1"/>
        </p:nvSpPr>
        <p:spPr>
          <a:xfrm>
            <a:off x="8138457" y="4286622"/>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58D93C7F-4FC6-591E-7C42-FA61CF48A1CE}"/>
              </a:ext>
            </a:extLst>
          </p:cNvPr>
          <p:cNvSpPr/>
          <p:nvPr userDrawn="1"/>
        </p:nvSpPr>
        <p:spPr>
          <a:xfrm>
            <a:off x="1996112" y="1853414"/>
            <a:ext cx="597774" cy="5973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1</a:t>
            </a:r>
          </a:p>
        </p:txBody>
      </p:sp>
      <p:sp>
        <p:nvSpPr>
          <p:cNvPr id="16" name="Oval 15">
            <a:extLst>
              <a:ext uri="{FF2B5EF4-FFF2-40B4-BE49-F238E27FC236}">
                <a16:creationId xmlns:a16="http://schemas.microsoft.com/office/drawing/2014/main" id="{C5A76CD5-F5E4-1DEF-2ACD-0EE4A2EF1114}"/>
              </a:ext>
            </a:extLst>
          </p:cNvPr>
          <p:cNvSpPr/>
          <p:nvPr userDrawn="1"/>
        </p:nvSpPr>
        <p:spPr>
          <a:xfrm>
            <a:off x="5824809" y="1853413"/>
            <a:ext cx="597774" cy="5973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2</a:t>
            </a:r>
          </a:p>
        </p:txBody>
      </p:sp>
      <p:sp>
        <p:nvSpPr>
          <p:cNvPr id="17" name="Oval 16">
            <a:extLst>
              <a:ext uri="{FF2B5EF4-FFF2-40B4-BE49-F238E27FC236}">
                <a16:creationId xmlns:a16="http://schemas.microsoft.com/office/drawing/2014/main" id="{5EC3C870-E99F-049F-3816-2BA3092E6EF4}"/>
              </a:ext>
            </a:extLst>
          </p:cNvPr>
          <p:cNvSpPr/>
          <p:nvPr userDrawn="1"/>
        </p:nvSpPr>
        <p:spPr>
          <a:xfrm>
            <a:off x="9588515" y="1853413"/>
            <a:ext cx="597774" cy="5973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3</a:t>
            </a:r>
          </a:p>
        </p:txBody>
      </p:sp>
      <p:sp>
        <p:nvSpPr>
          <p:cNvPr id="2" name="Title 5">
            <a:extLst>
              <a:ext uri="{FF2B5EF4-FFF2-40B4-BE49-F238E27FC236}">
                <a16:creationId xmlns:a16="http://schemas.microsoft.com/office/drawing/2014/main" id="{6669F6FE-AC4C-BF85-2BA9-8517A07F633E}"/>
              </a:ext>
            </a:extLst>
          </p:cNvPr>
          <p:cNvSpPr>
            <a:spLocks noGrp="1"/>
          </p:cNvSpPr>
          <p:nvPr>
            <p:ph type="title"/>
          </p:nvPr>
        </p:nvSpPr>
        <p:spPr>
          <a:xfrm>
            <a:off x="600046" y="365125"/>
            <a:ext cx="10982306" cy="1325563"/>
          </a:xfrm>
          <a:prstGeom prst="rect">
            <a:avLst/>
          </a:prstGeom>
        </p:spPr>
        <p:txBody>
          <a:bodyPr anchor="ct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48896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Diagram layout 1 blank - olympic green">
    <p:spTree>
      <p:nvGrpSpPr>
        <p:cNvPr id="1" name=""/>
        <p:cNvGrpSpPr/>
        <p:nvPr/>
      </p:nvGrpSpPr>
      <p:grpSpPr>
        <a:xfrm>
          <a:off x="0" y="0"/>
          <a:ext cx="0" cy="0"/>
          <a:chOff x="0" y="0"/>
          <a:chExt cx="0" cy="0"/>
        </a:xfrm>
      </p:grpSpPr>
      <p:pic>
        <p:nvPicPr>
          <p:cNvPr id="3" name="Picture 2" descr="A picture containing green, screenshot, teal, aqua&#10;&#10;Description automatically generated">
            <a:extLst>
              <a:ext uri="{FF2B5EF4-FFF2-40B4-BE49-F238E27FC236}">
                <a16:creationId xmlns:a16="http://schemas.microsoft.com/office/drawing/2014/main" id="{F5F0FEC3-603B-40A4-5A6C-791C8DCB48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Google Shape;351;p53">
            <a:extLst>
              <a:ext uri="{FF2B5EF4-FFF2-40B4-BE49-F238E27FC236}">
                <a16:creationId xmlns:a16="http://schemas.microsoft.com/office/drawing/2014/main" id="{F9D73104-D185-A184-EA8E-AA8BBBD57ABB}"/>
              </a:ext>
            </a:extLst>
          </p:cNvPr>
          <p:cNvSpPr txBox="1">
            <a:spLocks/>
          </p:cNvSpPr>
          <p:nvPr userDrawn="1"/>
        </p:nvSpPr>
        <p:spPr>
          <a:xfrm>
            <a:off x="6215999"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7" name="Google Shape;353;p53">
            <a:extLst>
              <a:ext uri="{FF2B5EF4-FFF2-40B4-BE49-F238E27FC236}">
                <a16:creationId xmlns:a16="http://schemas.microsoft.com/office/drawing/2014/main" id="{72DCAFC9-1FA8-04D7-739C-DA7063899686}"/>
              </a:ext>
            </a:extLst>
          </p:cNvPr>
          <p:cNvSpPr txBox="1">
            <a:spLocks/>
          </p:cNvSpPr>
          <p:nvPr userDrawn="1"/>
        </p:nvSpPr>
        <p:spPr>
          <a:xfrm>
            <a:off x="3408024" y="2710717"/>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18" name="Google Shape;354;p53">
            <a:extLst>
              <a:ext uri="{FF2B5EF4-FFF2-40B4-BE49-F238E27FC236}">
                <a16:creationId xmlns:a16="http://schemas.microsoft.com/office/drawing/2014/main" id="{EFEB37C2-8931-8A77-5B9F-8091E375D25C}"/>
              </a:ext>
            </a:extLst>
          </p:cNvPr>
          <p:cNvSpPr txBox="1">
            <a:spLocks/>
          </p:cNvSpPr>
          <p:nvPr userDrawn="1"/>
        </p:nvSpPr>
        <p:spPr>
          <a:xfrm>
            <a:off x="600048"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dirty="0" smtClean="0">
                <a:solidFill>
                  <a:schemeClr val="accent2"/>
                </a:solidFill>
                <a:latin typeface="+mn-lt"/>
                <a:ea typeface="+mn-ea"/>
                <a:cs typeface="+mn-cs"/>
                <a:sym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6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0" name="Google Shape;352;p53">
            <a:extLst>
              <a:ext uri="{FF2B5EF4-FFF2-40B4-BE49-F238E27FC236}">
                <a16:creationId xmlns:a16="http://schemas.microsoft.com/office/drawing/2014/main" id="{E3025DA1-7BE3-AA69-B849-C6EE6AE96948}"/>
              </a:ext>
            </a:extLst>
          </p:cNvPr>
          <p:cNvSpPr txBox="1">
            <a:spLocks/>
          </p:cNvSpPr>
          <p:nvPr userDrawn="1"/>
        </p:nvSpPr>
        <p:spPr>
          <a:xfrm>
            <a:off x="9023975" y="2703009"/>
            <a:ext cx="2567977" cy="2621766"/>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1" name="Text Placeholder 3">
            <a:extLst>
              <a:ext uri="{FF2B5EF4-FFF2-40B4-BE49-F238E27FC236}">
                <a16:creationId xmlns:a16="http://schemas.microsoft.com/office/drawing/2014/main" id="{A4FC84D2-B9B0-E09C-6719-B2CF9675EB27}"/>
              </a:ext>
            </a:extLst>
          </p:cNvPr>
          <p:cNvSpPr txBox="1">
            <a:spLocks/>
          </p:cNvSpPr>
          <p:nvPr userDrawn="1"/>
        </p:nvSpPr>
        <p:spPr>
          <a:xfrm>
            <a:off x="535518" y="818789"/>
            <a:ext cx="10880965" cy="9168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a:t>Title here</a:t>
            </a:r>
          </a:p>
        </p:txBody>
      </p:sp>
      <p:sp>
        <p:nvSpPr>
          <p:cNvPr id="22" name="Text Placeholder 3">
            <a:extLst>
              <a:ext uri="{FF2B5EF4-FFF2-40B4-BE49-F238E27FC236}">
                <a16:creationId xmlns:a16="http://schemas.microsoft.com/office/drawing/2014/main" id="{4388A41F-6E1D-F042-D079-59E84D387F7A}"/>
              </a:ext>
            </a:extLst>
          </p:cNvPr>
          <p:cNvSpPr txBox="1">
            <a:spLocks/>
          </p:cNvSpPr>
          <p:nvPr userDrawn="1"/>
        </p:nvSpPr>
        <p:spPr>
          <a:xfrm>
            <a:off x="535517" y="1808317"/>
            <a:ext cx="11056435" cy="481231"/>
          </a:xfrm>
          <a:prstGeom prst="rect">
            <a:avLst/>
          </a:prstGeom>
        </p:spPr>
        <p:txBody>
          <a:bodyPr vert="horz" lIns="91440" tIns="45720" rIns="91440" bIns="45720" rtlCol="0" anchor="ctr"/>
          <a:lstStyle>
            <a:defPPr>
              <a:defRPr lang="en-US"/>
            </a:defPPr>
            <a:lvl1pPr marL="0" indent="0" algn="l" defTabSz="914400" rtl="0" eaLnBrk="1" latinLnBrk="0" hangingPunct="1">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None/>
              <a:defRPr sz="1400" kern="1200">
                <a:solidFill>
                  <a:schemeClr val="tx1"/>
                </a:solidFill>
                <a:latin typeface="+mn-lt"/>
                <a:ea typeface="+mn-ea"/>
                <a:cs typeface="+mn-cs"/>
              </a:defRPr>
            </a:lvl2pPr>
            <a:lvl3pPr marL="914400" indent="0" algn="l" defTabSz="914400" rtl="0" eaLnBrk="1" latinLnBrk="0" hangingPunct="1">
              <a:buNone/>
              <a:defRPr sz="1200" kern="1200">
                <a:solidFill>
                  <a:schemeClr val="tx1"/>
                </a:solidFill>
                <a:latin typeface="+mn-lt"/>
                <a:ea typeface="+mn-ea"/>
                <a:cs typeface="+mn-cs"/>
              </a:defRPr>
            </a:lvl3pPr>
            <a:lvl4pPr marL="1371600" indent="0" algn="l" defTabSz="914400" rtl="0" eaLnBrk="1" latinLnBrk="0" hangingPunct="1">
              <a:buNone/>
              <a:defRPr sz="1000" kern="1200">
                <a:solidFill>
                  <a:schemeClr val="tx1"/>
                </a:solidFill>
                <a:latin typeface="+mn-lt"/>
                <a:ea typeface="+mn-ea"/>
                <a:cs typeface="+mn-cs"/>
              </a:defRPr>
            </a:lvl4pPr>
            <a:lvl5pPr marL="1828800" indent="0" algn="l" defTabSz="914400" rtl="0" eaLnBrk="1" latinLnBrk="0" hangingPunct="1">
              <a:buNone/>
              <a:defRPr sz="1000" kern="1200">
                <a:solidFill>
                  <a:schemeClr val="tx1"/>
                </a:solidFill>
                <a:latin typeface="+mn-lt"/>
                <a:ea typeface="+mn-ea"/>
                <a:cs typeface="+mn-cs"/>
              </a:defRPr>
            </a:lvl5pPr>
            <a:lvl6pPr marL="2286000" indent="0" algn="l" defTabSz="914400" rtl="0" eaLnBrk="1" latinLnBrk="0" hangingPunct="1">
              <a:buNone/>
              <a:defRPr sz="1000" kern="1200">
                <a:solidFill>
                  <a:schemeClr val="tx1"/>
                </a:solidFill>
                <a:latin typeface="+mn-lt"/>
                <a:ea typeface="+mn-ea"/>
                <a:cs typeface="+mn-cs"/>
              </a:defRPr>
            </a:lvl6pPr>
            <a:lvl7pPr marL="2743200" indent="0" algn="l" defTabSz="914400" rtl="0" eaLnBrk="1" latinLnBrk="0" hangingPunct="1">
              <a:buNone/>
              <a:defRPr sz="1000" kern="1200">
                <a:solidFill>
                  <a:schemeClr val="tx1"/>
                </a:solidFill>
                <a:latin typeface="+mn-lt"/>
                <a:ea typeface="+mn-ea"/>
                <a:cs typeface="+mn-cs"/>
              </a:defRPr>
            </a:lvl7pPr>
            <a:lvl8pPr marL="3200400" indent="0" algn="l" defTabSz="914400" rtl="0" eaLnBrk="1" latinLnBrk="0" hangingPunct="1">
              <a:buNone/>
              <a:defRPr sz="1000" kern="1200">
                <a:solidFill>
                  <a:schemeClr val="tx1"/>
                </a:solidFill>
                <a:latin typeface="+mn-lt"/>
                <a:ea typeface="+mn-ea"/>
                <a:cs typeface="+mn-cs"/>
              </a:defRPr>
            </a:lvl8pPr>
            <a:lvl9pPr marL="3657600" indent="0" algn="l" defTabSz="914400" rtl="0" eaLnBrk="1" latinLnBrk="0" hangingPunct="1">
              <a:buNone/>
              <a:defRPr sz="1000" kern="1200">
                <a:solidFill>
                  <a:schemeClr val="tx1"/>
                </a:solidFill>
                <a:latin typeface="+mn-lt"/>
                <a:ea typeface="+mn-ea"/>
                <a:cs typeface="+mn-cs"/>
              </a:defRPr>
            </a:lvl9pPr>
          </a:lstStyle>
          <a:p>
            <a:r>
              <a:rPr lang="en-GB"/>
              <a:t>Subtitle</a:t>
            </a:r>
          </a:p>
        </p:txBody>
      </p:sp>
    </p:spTree>
    <p:extLst>
      <p:ext uri="{BB962C8B-B14F-4D97-AF65-F5344CB8AC3E}">
        <p14:creationId xmlns:p14="http://schemas.microsoft.com/office/powerpoint/2010/main" val="515743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 bronze">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28C2C33-AD95-4A57-7F1D-F2A8176E5F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
            <a:extLst>
              <a:ext uri="{FF2B5EF4-FFF2-40B4-BE49-F238E27FC236}">
                <a16:creationId xmlns:a16="http://schemas.microsoft.com/office/drawing/2014/main" id="{60F43379-1D21-8E8B-A31A-7F040C2E79BC}"/>
              </a:ext>
            </a:extLst>
          </p:cNvPr>
          <p:cNvSpPr>
            <a:spLocks noGrp="1"/>
          </p:cNvSpPr>
          <p:nvPr>
            <p:ph type="body" sz="half" idx="2"/>
          </p:nvPr>
        </p:nvSpPr>
        <p:spPr>
          <a:xfrm>
            <a:off x="0" y="2495443"/>
            <a:ext cx="12192000" cy="1361703"/>
          </a:xfrm>
          <a:prstGeom prst="rect">
            <a:avLst/>
          </a:prstGeom>
        </p:spPr>
        <p:txBody>
          <a:bodyPr anchor="b"/>
          <a:lstStyle>
            <a:lvl1pPr marL="0" indent="0" algn="ctr">
              <a:buNone/>
              <a:defRPr sz="48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37A7B2-8D9D-C737-58A3-96E8407D75F5}"/>
              </a:ext>
            </a:extLst>
          </p:cNvPr>
          <p:cNvSpPr>
            <a:spLocks noGrp="1"/>
          </p:cNvSpPr>
          <p:nvPr>
            <p:ph type="body" sz="half" idx="10"/>
          </p:nvPr>
        </p:nvSpPr>
        <p:spPr>
          <a:xfrm>
            <a:off x="0" y="4287521"/>
            <a:ext cx="12192000" cy="906055"/>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1212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 1 - bronze">
    <p:spTree>
      <p:nvGrpSpPr>
        <p:cNvPr id="1" name=""/>
        <p:cNvGrpSpPr/>
        <p:nvPr/>
      </p:nvGrpSpPr>
      <p:grpSpPr>
        <a:xfrm>
          <a:off x="0" y="0"/>
          <a:ext cx="0" cy="0"/>
          <a:chOff x="0" y="0"/>
          <a:chExt cx="0" cy="0"/>
        </a:xfrm>
      </p:grpSpPr>
      <p:pic>
        <p:nvPicPr>
          <p:cNvPr id="6" name="Picture 5" descr="A picture containing text, businesscard, screenshot, font&#10;&#10;Description automatically generated">
            <a:extLst>
              <a:ext uri="{FF2B5EF4-FFF2-40B4-BE49-F238E27FC236}">
                <a16:creationId xmlns:a16="http://schemas.microsoft.com/office/drawing/2014/main" id="{3F1B5ABE-1393-5705-1880-CFAD886372E3}"/>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
        <p:nvSpPr>
          <p:cNvPr id="7" name="Content Placeholder 2">
            <a:extLst>
              <a:ext uri="{FF2B5EF4-FFF2-40B4-BE49-F238E27FC236}">
                <a16:creationId xmlns:a16="http://schemas.microsoft.com/office/drawing/2014/main" id="{B54CE78F-FCD6-6C9D-AC05-F222C8381719}"/>
              </a:ext>
            </a:extLst>
          </p:cNvPr>
          <p:cNvSpPr>
            <a:spLocks noGrp="1"/>
          </p:cNvSpPr>
          <p:nvPr>
            <p:ph idx="1"/>
          </p:nvPr>
        </p:nvSpPr>
        <p:spPr>
          <a:xfrm>
            <a:off x="456269" y="1629926"/>
            <a:ext cx="11239020" cy="3970773"/>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80304592-D6BF-42EC-CFDE-8D4382A295CC}"/>
              </a:ext>
            </a:extLst>
          </p:cNvPr>
          <p:cNvSpPr>
            <a:spLocks noGrp="1"/>
          </p:cNvSpPr>
          <p:nvPr>
            <p:ph type="body" sz="half" idx="2"/>
          </p:nvPr>
        </p:nvSpPr>
        <p:spPr>
          <a:xfrm>
            <a:off x="456268" y="510679"/>
            <a:ext cx="11239020"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10653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2 - bronz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C9CABAD-D24C-D099-00A2-4D15D61B6E13}"/>
              </a:ext>
            </a:extLst>
          </p:cNvPr>
          <p:cNvSpPr>
            <a:spLocks noGrp="1"/>
          </p:cNvSpPr>
          <p:nvPr>
            <p:ph sz="half" idx="10"/>
          </p:nvPr>
        </p:nvSpPr>
        <p:spPr>
          <a:xfrm>
            <a:off x="456268" y="1629927"/>
            <a:ext cx="5380849"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772A3AC0-1F3A-944F-7923-831F792969D2}"/>
              </a:ext>
            </a:extLst>
          </p:cNvPr>
          <p:cNvSpPr>
            <a:spLocks noGrp="1"/>
          </p:cNvSpPr>
          <p:nvPr>
            <p:ph sz="half" idx="11"/>
          </p:nvPr>
        </p:nvSpPr>
        <p:spPr>
          <a:xfrm>
            <a:off x="6354882" y="1629927"/>
            <a:ext cx="5380848"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CE1E8DFF-519B-53EF-749F-C1D86465B502}"/>
              </a:ext>
            </a:extLst>
          </p:cNvPr>
          <p:cNvSpPr>
            <a:spLocks noGrp="1"/>
          </p:cNvSpPr>
          <p:nvPr>
            <p:ph type="body" sz="half" idx="2"/>
          </p:nvPr>
        </p:nvSpPr>
        <p:spPr>
          <a:xfrm>
            <a:off x="456268" y="510679"/>
            <a:ext cx="11279462"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A picture containing text, businesscard, screenshot, font&#10;&#10;Description automatically generated">
            <a:extLst>
              <a:ext uri="{FF2B5EF4-FFF2-40B4-BE49-F238E27FC236}">
                <a16:creationId xmlns:a16="http://schemas.microsoft.com/office/drawing/2014/main" id="{CE69DE57-138C-EFEB-3B40-A1C6CFA07850}"/>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Tree>
    <p:extLst>
      <p:ext uri="{BB962C8B-B14F-4D97-AF65-F5344CB8AC3E}">
        <p14:creationId xmlns:p14="http://schemas.microsoft.com/office/powerpoint/2010/main" val="991623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3 - bronz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A6FA46E-4885-6247-A350-12D3ED1EB840}"/>
              </a:ext>
            </a:extLst>
          </p:cNvPr>
          <p:cNvSpPr>
            <a:spLocks noGrp="1"/>
          </p:cNvSpPr>
          <p:nvPr>
            <p:ph type="body" sz="half" idx="2"/>
          </p:nvPr>
        </p:nvSpPr>
        <p:spPr>
          <a:xfrm>
            <a:off x="456268" y="510679"/>
            <a:ext cx="10880965"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60125B1B-D737-0BA0-ED2C-085724116832}"/>
              </a:ext>
            </a:extLst>
          </p:cNvPr>
          <p:cNvSpPr>
            <a:spLocks noGrp="1"/>
          </p:cNvSpPr>
          <p:nvPr>
            <p:ph type="body" sz="half" idx="15"/>
          </p:nvPr>
        </p:nvSpPr>
        <p:spPr>
          <a:xfrm>
            <a:off x="456268" y="2151635"/>
            <a:ext cx="5639732" cy="34871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1" name="Text Placeholder 3">
            <a:extLst>
              <a:ext uri="{FF2B5EF4-FFF2-40B4-BE49-F238E27FC236}">
                <a16:creationId xmlns:a16="http://schemas.microsoft.com/office/drawing/2014/main" id="{18F701B2-1CF1-104B-15FD-EA044B086B88}"/>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3FDD85FE-CF4A-F962-CDF6-1D5C9B2AF720}"/>
              </a:ext>
            </a:extLst>
          </p:cNvPr>
          <p:cNvSpPr>
            <a:spLocks noGrp="1"/>
          </p:cNvSpPr>
          <p:nvPr>
            <p:ph type="body" sz="half" idx="17"/>
          </p:nvPr>
        </p:nvSpPr>
        <p:spPr>
          <a:xfrm>
            <a:off x="6247468" y="2153488"/>
            <a:ext cx="5639732" cy="3485312"/>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9AB3B976-C09A-1B55-C081-058E9AF02B15}"/>
              </a:ext>
            </a:extLst>
          </p:cNvPr>
          <p:cNvSpPr>
            <a:spLocks noGrp="1"/>
          </p:cNvSpPr>
          <p:nvPr>
            <p:ph type="body" sz="half" idx="18"/>
          </p:nvPr>
        </p:nvSpPr>
        <p:spPr>
          <a:xfrm>
            <a:off x="6247469" y="1674926"/>
            <a:ext cx="5639732"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screenshot, font&#10;&#10;Description automatically generated">
            <a:extLst>
              <a:ext uri="{FF2B5EF4-FFF2-40B4-BE49-F238E27FC236}">
                <a16:creationId xmlns:a16="http://schemas.microsoft.com/office/drawing/2014/main" id="{6E74406B-5CBE-053D-77ED-96EE6F836396}"/>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Tree>
    <p:extLst>
      <p:ext uri="{BB962C8B-B14F-4D97-AF65-F5344CB8AC3E}">
        <p14:creationId xmlns:p14="http://schemas.microsoft.com/office/powerpoint/2010/main" val="401684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4 - bronz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A6C9172-7781-F795-EB9E-9CC63BFD2FFC}"/>
              </a:ext>
            </a:extLst>
          </p:cNvPr>
          <p:cNvSpPr>
            <a:spLocks noGrp="1"/>
          </p:cNvSpPr>
          <p:nvPr>
            <p:ph type="body" sz="half" idx="2"/>
          </p:nvPr>
        </p:nvSpPr>
        <p:spPr>
          <a:xfrm>
            <a:off x="456268" y="510679"/>
            <a:ext cx="6764785"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D87DA12-F199-9804-1138-2672E8C00B48}"/>
              </a:ext>
            </a:extLst>
          </p:cNvPr>
          <p:cNvSpPr>
            <a:spLocks noGrp="1"/>
          </p:cNvSpPr>
          <p:nvPr>
            <p:ph type="body" sz="half" idx="13"/>
          </p:nvPr>
        </p:nvSpPr>
        <p:spPr>
          <a:xfrm>
            <a:off x="456268" y="1673073"/>
            <a:ext cx="3267752"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FAD27F28-7DA0-C9BE-C022-D31EAEA3251F}"/>
              </a:ext>
            </a:extLst>
          </p:cNvPr>
          <p:cNvSpPr>
            <a:spLocks noGrp="1"/>
          </p:cNvSpPr>
          <p:nvPr>
            <p:ph type="body" sz="half" idx="17"/>
          </p:nvPr>
        </p:nvSpPr>
        <p:spPr>
          <a:xfrm>
            <a:off x="456268" y="2142095"/>
            <a:ext cx="3267751" cy="3430029"/>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189D356E-2A6A-BE18-56A6-A40B29365579}"/>
              </a:ext>
            </a:extLst>
          </p:cNvPr>
          <p:cNvSpPr>
            <a:spLocks noGrp="1"/>
          </p:cNvSpPr>
          <p:nvPr>
            <p:ph type="body" sz="half" idx="18"/>
          </p:nvPr>
        </p:nvSpPr>
        <p:spPr>
          <a:xfrm>
            <a:off x="3953303" y="1673073"/>
            <a:ext cx="3267752"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B7CBBC4B-FF57-7301-AD85-571DFE9ADD8F}"/>
              </a:ext>
            </a:extLst>
          </p:cNvPr>
          <p:cNvSpPr>
            <a:spLocks noGrp="1"/>
          </p:cNvSpPr>
          <p:nvPr>
            <p:ph type="body" sz="half" idx="19"/>
          </p:nvPr>
        </p:nvSpPr>
        <p:spPr>
          <a:xfrm>
            <a:off x="3953303" y="2142096"/>
            <a:ext cx="3267751" cy="3430028"/>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Picture Placeholder 2">
            <a:extLst>
              <a:ext uri="{FF2B5EF4-FFF2-40B4-BE49-F238E27FC236}">
                <a16:creationId xmlns:a16="http://schemas.microsoft.com/office/drawing/2014/main" id="{BEB43A6C-2ACD-CD9F-1350-C79CE0214C98}"/>
              </a:ext>
            </a:extLst>
          </p:cNvPr>
          <p:cNvSpPr>
            <a:spLocks noGrp="1"/>
          </p:cNvSpPr>
          <p:nvPr>
            <p:ph type="pic" sz="quarter" idx="20" hasCustomPrompt="1"/>
          </p:nvPr>
        </p:nvSpPr>
        <p:spPr>
          <a:xfrm>
            <a:off x="7450138" y="511175"/>
            <a:ext cx="4286250"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businesscard, screenshot, font&#10;&#10;Description automatically generated">
            <a:extLst>
              <a:ext uri="{FF2B5EF4-FFF2-40B4-BE49-F238E27FC236}">
                <a16:creationId xmlns:a16="http://schemas.microsoft.com/office/drawing/2014/main" id="{E8955600-A018-19B0-5DE8-58E4B471589B}"/>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Tree>
    <p:extLst>
      <p:ext uri="{BB962C8B-B14F-4D97-AF65-F5344CB8AC3E}">
        <p14:creationId xmlns:p14="http://schemas.microsoft.com/office/powerpoint/2010/main" val="6318941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 5 - bronz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9829EC92-DC24-BDA0-3E49-B1ACFACE91BD}"/>
              </a:ext>
            </a:extLst>
          </p:cNvPr>
          <p:cNvSpPr>
            <a:spLocks noGrp="1"/>
          </p:cNvSpPr>
          <p:nvPr>
            <p:ph type="body" sz="half" idx="2"/>
          </p:nvPr>
        </p:nvSpPr>
        <p:spPr>
          <a:xfrm>
            <a:off x="456268" y="510679"/>
            <a:ext cx="5008361"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19C8C207-586C-EA01-FFC4-A4B24125696F}"/>
              </a:ext>
            </a:extLst>
          </p:cNvPr>
          <p:cNvSpPr>
            <a:spLocks noGrp="1"/>
          </p:cNvSpPr>
          <p:nvPr>
            <p:ph type="body" sz="half" idx="15"/>
          </p:nvPr>
        </p:nvSpPr>
        <p:spPr>
          <a:xfrm>
            <a:off x="456268" y="2151634"/>
            <a:ext cx="5008361" cy="34490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5" name="Text Placeholder 3">
            <a:extLst>
              <a:ext uri="{FF2B5EF4-FFF2-40B4-BE49-F238E27FC236}">
                <a16:creationId xmlns:a16="http://schemas.microsoft.com/office/drawing/2014/main" id="{84335B06-5227-C2DC-578E-85317896AB4C}"/>
              </a:ext>
            </a:extLst>
          </p:cNvPr>
          <p:cNvSpPr>
            <a:spLocks noGrp="1"/>
          </p:cNvSpPr>
          <p:nvPr>
            <p:ph type="body" sz="half" idx="16"/>
          </p:nvPr>
        </p:nvSpPr>
        <p:spPr>
          <a:xfrm>
            <a:off x="456269" y="1673073"/>
            <a:ext cx="5008360"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Picture Placeholder 2">
            <a:extLst>
              <a:ext uri="{FF2B5EF4-FFF2-40B4-BE49-F238E27FC236}">
                <a16:creationId xmlns:a16="http://schemas.microsoft.com/office/drawing/2014/main" id="{37A3A63B-EB9D-741A-C3E2-6D842E38EB99}"/>
              </a:ext>
            </a:extLst>
          </p:cNvPr>
          <p:cNvSpPr>
            <a:spLocks noGrp="1"/>
          </p:cNvSpPr>
          <p:nvPr>
            <p:ph type="pic" sz="quarter" idx="20" hasCustomPrompt="1"/>
          </p:nvPr>
        </p:nvSpPr>
        <p:spPr>
          <a:xfrm>
            <a:off x="5724525" y="511175"/>
            <a:ext cx="3527227"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4" name="Picture Placeholder 2">
            <a:extLst>
              <a:ext uri="{FF2B5EF4-FFF2-40B4-BE49-F238E27FC236}">
                <a16:creationId xmlns:a16="http://schemas.microsoft.com/office/drawing/2014/main" id="{9B7E07E2-AADF-88A1-2729-61CEAF1E533D}"/>
              </a:ext>
            </a:extLst>
          </p:cNvPr>
          <p:cNvSpPr>
            <a:spLocks noGrp="1"/>
          </p:cNvSpPr>
          <p:nvPr>
            <p:ph type="pic" sz="quarter" idx="21" hasCustomPrompt="1"/>
          </p:nvPr>
        </p:nvSpPr>
        <p:spPr>
          <a:xfrm>
            <a:off x="9511649" y="511175"/>
            <a:ext cx="2224082" cy="265166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9" name="Picture Placeholder 2">
            <a:extLst>
              <a:ext uri="{FF2B5EF4-FFF2-40B4-BE49-F238E27FC236}">
                <a16:creationId xmlns:a16="http://schemas.microsoft.com/office/drawing/2014/main" id="{83C4C90E-84C9-DD42-2F15-97CE15D0539C}"/>
              </a:ext>
            </a:extLst>
          </p:cNvPr>
          <p:cNvSpPr>
            <a:spLocks noGrp="1"/>
          </p:cNvSpPr>
          <p:nvPr>
            <p:ph type="pic" sz="quarter" idx="22" hasCustomPrompt="1"/>
          </p:nvPr>
        </p:nvSpPr>
        <p:spPr>
          <a:xfrm>
            <a:off x="9511649" y="3416293"/>
            <a:ext cx="2224082" cy="21716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5" name="Picture 4" descr="A picture containing text, businesscard, screenshot, font&#10;&#10;Description automatically generated">
            <a:extLst>
              <a:ext uri="{FF2B5EF4-FFF2-40B4-BE49-F238E27FC236}">
                <a16:creationId xmlns:a16="http://schemas.microsoft.com/office/drawing/2014/main" id="{E77D7219-1BBA-3FFE-2AB3-5214E822CEA3}"/>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Tree>
    <p:extLst>
      <p:ext uri="{BB962C8B-B14F-4D97-AF65-F5344CB8AC3E}">
        <p14:creationId xmlns:p14="http://schemas.microsoft.com/office/powerpoint/2010/main" val="3449090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8E27F9-C0B1-65EF-7756-742DFA9E1F5B}"/>
              </a:ext>
            </a:extLst>
          </p:cNvPr>
          <p:cNvPicPr>
            <a:picLocks noChangeAspect="1"/>
          </p:cNvPicPr>
          <p:nvPr userDrawn="1"/>
        </p:nvPicPr>
        <p:blipFill>
          <a:blip r:embed="rId2"/>
          <a:srcRect/>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A90AA23C-DD49-BDB0-2B6E-57AF2A2125B7}"/>
              </a:ext>
            </a:extLst>
          </p:cNvPr>
          <p:cNvSpPr>
            <a:spLocks noGrp="1"/>
          </p:cNvSpPr>
          <p:nvPr>
            <p:ph type="body" sz="half" idx="2"/>
          </p:nvPr>
        </p:nvSpPr>
        <p:spPr>
          <a:xfrm>
            <a:off x="456268" y="3359426"/>
            <a:ext cx="8757306" cy="1436311"/>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39F12607-F603-59BC-9577-0843A79FF6F4}"/>
              </a:ext>
            </a:extLst>
          </p:cNvPr>
          <p:cNvSpPr>
            <a:spLocks noGrp="1"/>
          </p:cNvSpPr>
          <p:nvPr>
            <p:ph type="body" sz="half" idx="10"/>
          </p:nvPr>
        </p:nvSpPr>
        <p:spPr>
          <a:xfrm>
            <a:off x="456267" y="4943273"/>
            <a:ext cx="8757305"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5320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6 - bronz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961D582-F065-4867-7255-EACBAD69A83F}"/>
              </a:ext>
            </a:extLst>
          </p:cNvPr>
          <p:cNvSpPr>
            <a:spLocks noGrp="1"/>
          </p:cNvSpPr>
          <p:nvPr>
            <p:ph type="body" sz="half" idx="15"/>
          </p:nvPr>
        </p:nvSpPr>
        <p:spPr>
          <a:xfrm>
            <a:off x="456268" y="2151635"/>
            <a:ext cx="5639732" cy="3439540"/>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CE167112-5BE9-18B2-8DB6-D799BACA3FDB}"/>
              </a:ext>
            </a:extLst>
          </p:cNvPr>
          <p:cNvSpPr>
            <a:spLocks noGrp="1"/>
          </p:cNvSpPr>
          <p:nvPr>
            <p:ph type="body" sz="half" idx="2"/>
          </p:nvPr>
        </p:nvSpPr>
        <p:spPr>
          <a:xfrm>
            <a:off x="456268" y="510679"/>
            <a:ext cx="5639732"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C8C39DE7-E19B-D223-91A6-0F4E72BAFE73}"/>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Picture Placeholder 2">
            <a:extLst>
              <a:ext uri="{FF2B5EF4-FFF2-40B4-BE49-F238E27FC236}">
                <a16:creationId xmlns:a16="http://schemas.microsoft.com/office/drawing/2014/main" id="{B655A70F-4856-8FDB-678C-105317BC77EA}"/>
              </a:ext>
            </a:extLst>
          </p:cNvPr>
          <p:cNvSpPr>
            <a:spLocks noGrp="1"/>
          </p:cNvSpPr>
          <p:nvPr>
            <p:ph type="pic" sz="quarter" idx="20" hasCustomPrompt="1"/>
          </p:nvPr>
        </p:nvSpPr>
        <p:spPr>
          <a:xfrm>
            <a:off x="6415314" y="511175"/>
            <a:ext cx="5321074"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businesscard, screenshot, font&#10;&#10;Description automatically generated">
            <a:extLst>
              <a:ext uri="{FF2B5EF4-FFF2-40B4-BE49-F238E27FC236}">
                <a16:creationId xmlns:a16="http://schemas.microsoft.com/office/drawing/2014/main" id="{C51A06CF-1405-1411-8986-B96B267706E3}"/>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Tree>
    <p:extLst>
      <p:ext uri="{BB962C8B-B14F-4D97-AF65-F5344CB8AC3E}">
        <p14:creationId xmlns:p14="http://schemas.microsoft.com/office/powerpoint/2010/main" val="4030037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7 - bronz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3E0DFD9-ECE5-CA59-54A2-794BA2701E0B}"/>
              </a:ext>
            </a:extLst>
          </p:cNvPr>
          <p:cNvSpPr>
            <a:spLocks noGrp="1"/>
          </p:cNvSpPr>
          <p:nvPr>
            <p:ph type="body" sz="half" idx="13"/>
          </p:nvPr>
        </p:nvSpPr>
        <p:spPr>
          <a:xfrm>
            <a:off x="456268" y="1673073"/>
            <a:ext cx="11239021" cy="384148"/>
          </a:xfrm>
          <a:prstGeom prst="rect">
            <a:avLst/>
          </a:prstGeom>
        </p:spPr>
        <p:txBody>
          <a:bodyPr/>
          <a:lstStyle>
            <a:lvl1pPr marL="0" indent="0">
              <a:buNone/>
              <a:defRPr sz="2200" b="1" i="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76D2D0CD-E2EC-04BC-12A9-FEE4FF83D362}"/>
              </a:ext>
            </a:extLst>
          </p:cNvPr>
          <p:cNvSpPr>
            <a:spLocks noGrp="1"/>
          </p:cNvSpPr>
          <p:nvPr>
            <p:ph type="body" sz="half" idx="15"/>
          </p:nvPr>
        </p:nvSpPr>
        <p:spPr>
          <a:xfrm>
            <a:off x="456268" y="2145544"/>
            <a:ext cx="11239021" cy="3493256"/>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44271FAD-4AF1-1A34-B30C-CECEE0D079D2}"/>
              </a:ext>
            </a:extLst>
          </p:cNvPr>
          <p:cNvSpPr>
            <a:spLocks noGrp="1"/>
          </p:cNvSpPr>
          <p:nvPr>
            <p:ph type="body" sz="half" idx="2"/>
          </p:nvPr>
        </p:nvSpPr>
        <p:spPr>
          <a:xfrm>
            <a:off x="456268" y="510679"/>
            <a:ext cx="11239021" cy="906055"/>
          </a:xfrm>
          <a:prstGeom prst="rect">
            <a:avLst/>
          </a:prstGeom>
        </p:spPr>
        <p:txBody>
          <a:bodyPr/>
          <a:lstStyle>
            <a:lvl1pPr marL="0" indent="0">
              <a:buNone/>
              <a:defRPr sz="3200" b="1" i="0" spc="50" baseline="0">
                <a:solidFill>
                  <a:srgbClr val="FE6A3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A picture containing text, businesscard, screenshot, font&#10;&#10;Description automatically generated">
            <a:extLst>
              <a:ext uri="{FF2B5EF4-FFF2-40B4-BE49-F238E27FC236}">
                <a16:creationId xmlns:a16="http://schemas.microsoft.com/office/drawing/2014/main" id="{4D82085C-51D8-1CFA-E465-DF8784058BF0}"/>
              </a:ext>
            </a:extLst>
          </p:cNvPr>
          <p:cNvPicPr>
            <a:picLocks noChangeAspect="1"/>
          </p:cNvPicPr>
          <p:nvPr userDrawn="1"/>
        </p:nvPicPr>
        <p:blipFill rotWithShape="1">
          <a:blip r:embed="rId2"/>
          <a:srcRect t="85150"/>
          <a:stretch/>
        </p:blipFill>
        <p:spPr>
          <a:xfrm>
            <a:off x="0" y="5839616"/>
            <a:ext cx="12192000" cy="1018384"/>
          </a:xfrm>
          <a:prstGeom prst="rect">
            <a:avLst/>
          </a:prstGeom>
        </p:spPr>
      </p:pic>
    </p:spTree>
    <p:extLst>
      <p:ext uri="{BB962C8B-B14F-4D97-AF65-F5344CB8AC3E}">
        <p14:creationId xmlns:p14="http://schemas.microsoft.com/office/powerpoint/2010/main" val="1824881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Diagram layout 1 blank - bronze">
    <p:spTree>
      <p:nvGrpSpPr>
        <p:cNvPr id="1" name=""/>
        <p:cNvGrpSpPr/>
        <p:nvPr/>
      </p:nvGrpSpPr>
      <p:grpSpPr>
        <a:xfrm>
          <a:off x="0" y="0"/>
          <a:ext cx="0" cy="0"/>
          <a:chOff x="0" y="0"/>
          <a:chExt cx="0" cy="0"/>
        </a:xfrm>
      </p:grpSpPr>
      <p:pic>
        <p:nvPicPr>
          <p:cNvPr id="3" name="Picture 2" descr="A picture containing orange, screenshot, red, design&#10;&#10;Description automatically generated">
            <a:extLst>
              <a:ext uri="{FF2B5EF4-FFF2-40B4-BE49-F238E27FC236}">
                <a16:creationId xmlns:a16="http://schemas.microsoft.com/office/drawing/2014/main" id="{4A9C316A-B081-F1B5-5F64-F5F8900985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6C54E15-0A43-3EFE-CF16-AFFED28DA3D1}"/>
              </a:ext>
            </a:extLst>
          </p:cNvPr>
          <p:cNvSpPr/>
          <p:nvPr userDrawn="1"/>
        </p:nvSpPr>
        <p:spPr>
          <a:xfrm>
            <a:off x="600046" y="2152103"/>
            <a:ext cx="3443897"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0" name="Rectangle 9">
            <a:extLst>
              <a:ext uri="{FF2B5EF4-FFF2-40B4-BE49-F238E27FC236}">
                <a16:creationId xmlns:a16="http://schemas.microsoft.com/office/drawing/2014/main" id="{0D02D46E-87E0-C30A-F38E-F050C8645708}"/>
              </a:ext>
            </a:extLst>
          </p:cNvPr>
          <p:cNvSpPr/>
          <p:nvPr userDrawn="1"/>
        </p:nvSpPr>
        <p:spPr>
          <a:xfrm>
            <a:off x="4363754" y="2152103"/>
            <a:ext cx="3443895"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endParaRPr lang="en-US" sz="1866" b="1">
              <a:solidFill>
                <a:prstClr val="white"/>
              </a:solidFill>
              <a:latin typeface="Arial"/>
              <a:sym typeface="Arial"/>
            </a:endParaRPr>
          </a:p>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a:p>
            <a:pPr algn="ctr" defTabSz="1219218" rtl="0">
              <a:buClr>
                <a:srgbClr val="000000"/>
              </a:buClr>
              <a:defRPr/>
            </a:pPr>
            <a:endParaRPr lang="en-US" sz="1866">
              <a:solidFill>
                <a:prstClr val="white"/>
              </a:solidFill>
              <a:latin typeface="Arial"/>
              <a:sym typeface="Arial"/>
            </a:endParaRPr>
          </a:p>
        </p:txBody>
      </p:sp>
      <p:sp>
        <p:nvSpPr>
          <p:cNvPr id="11" name="Rectangle 10">
            <a:extLst>
              <a:ext uri="{FF2B5EF4-FFF2-40B4-BE49-F238E27FC236}">
                <a16:creationId xmlns:a16="http://schemas.microsoft.com/office/drawing/2014/main" id="{8B4CAE40-51F4-F11D-BA24-62872EAD5533}"/>
              </a:ext>
            </a:extLst>
          </p:cNvPr>
          <p:cNvSpPr/>
          <p:nvPr userDrawn="1"/>
        </p:nvSpPr>
        <p:spPr>
          <a:xfrm>
            <a:off x="8138457" y="2152101"/>
            <a:ext cx="3443895" cy="20113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2" name="TextBox 11">
            <a:extLst>
              <a:ext uri="{FF2B5EF4-FFF2-40B4-BE49-F238E27FC236}">
                <a16:creationId xmlns:a16="http://schemas.microsoft.com/office/drawing/2014/main" id="{80374586-B699-3083-2CED-685FAC993324}"/>
              </a:ext>
            </a:extLst>
          </p:cNvPr>
          <p:cNvSpPr txBox="1"/>
          <p:nvPr userDrawn="1"/>
        </p:nvSpPr>
        <p:spPr>
          <a:xfrm>
            <a:off x="600047" y="4286621"/>
            <a:ext cx="3420000"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A97ACC3-E89B-4BC7-A482-0339E4DEE2BA}"/>
              </a:ext>
            </a:extLst>
          </p:cNvPr>
          <p:cNvSpPr txBox="1"/>
          <p:nvPr userDrawn="1"/>
        </p:nvSpPr>
        <p:spPr>
          <a:xfrm>
            <a:off x="4363754" y="4286621"/>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7B6A86A-4DC2-B04A-DC43-F9F105E75C66}"/>
              </a:ext>
            </a:extLst>
          </p:cNvPr>
          <p:cNvSpPr txBox="1"/>
          <p:nvPr userDrawn="1"/>
        </p:nvSpPr>
        <p:spPr>
          <a:xfrm>
            <a:off x="8138457" y="4286622"/>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accent5"/>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accent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9901FA3B-96C4-9F15-2917-4A8BBC5170DE}"/>
              </a:ext>
            </a:extLst>
          </p:cNvPr>
          <p:cNvSpPr/>
          <p:nvPr userDrawn="1"/>
        </p:nvSpPr>
        <p:spPr>
          <a:xfrm>
            <a:off x="1996112" y="1853414"/>
            <a:ext cx="597774" cy="5973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1</a:t>
            </a:r>
          </a:p>
        </p:txBody>
      </p:sp>
      <p:sp>
        <p:nvSpPr>
          <p:cNvPr id="16" name="Oval 15">
            <a:extLst>
              <a:ext uri="{FF2B5EF4-FFF2-40B4-BE49-F238E27FC236}">
                <a16:creationId xmlns:a16="http://schemas.microsoft.com/office/drawing/2014/main" id="{5F0CD8E7-12D7-1DC9-33D9-754B615691CC}"/>
              </a:ext>
            </a:extLst>
          </p:cNvPr>
          <p:cNvSpPr/>
          <p:nvPr userDrawn="1"/>
        </p:nvSpPr>
        <p:spPr>
          <a:xfrm>
            <a:off x="5824809" y="1853413"/>
            <a:ext cx="597774" cy="5973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2</a:t>
            </a:r>
          </a:p>
        </p:txBody>
      </p:sp>
      <p:sp>
        <p:nvSpPr>
          <p:cNvPr id="17" name="Oval 16">
            <a:extLst>
              <a:ext uri="{FF2B5EF4-FFF2-40B4-BE49-F238E27FC236}">
                <a16:creationId xmlns:a16="http://schemas.microsoft.com/office/drawing/2014/main" id="{950534DF-15A3-1EFA-D981-8FFDA799DCB2}"/>
              </a:ext>
            </a:extLst>
          </p:cNvPr>
          <p:cNvSpPr/>
          <p:nvPr userDrawn="1"/>
        </p:nvSpPr>
        <p:spPr>
          <a:xfrm>
            <a:off x="9588515" y="1853413"/>
            <a:ext cx="597774" cy="5973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3</a:t>
            </a:r>
          </a:p>
        </p:txBody>
      </p:sp>
      <p:sp>
        <p:nvSpPr>
          <p:cNvPr id="2" name="Title 5">
            <a:extLst>
              <a:ext uri="{FF2B5EF4-FFF2-40B4-BE49-F238E27FC236}">
                <a16:creationId xmlns:a16="http://schemas.microsoft.com/office/drawing/2014/main" id="{52D62A02-320C-2997-7270-4BCAFE219EFE}"/>
              </a:ext>
            </a:extLst>
          </p:cNvPr>
          <p:cNvSpPr>
            <a:spLocks noGrp="1"/>
          </p:cNvSpPr>
          <p:nvPr>
            <p:ph type="title"/>
          </p:nvPr>
        </p:nvSpPr>
        <p:spPr>
          <a:xfrm>
            <a:off x="600046" y="365125"/>
            <a:ext cx="10982306" cy="1325563"/>
          </a:xfrm>
          <a:prstGeom prst="rect">
            <a:avLst/>
          </a:prstGeom>
        </p:spPr>
        <p:txBody>
          <a:bodyPr anchor="ct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53455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Diagram layout 1 blank - bronze">
    <p:spTree>
      <p:nvGrpSpPr>
        <p:cNvPr id="1" name=""/>
        <p:cNvGrpSpPr/>
        <p:nvPr/>
      </p:nvGrpSpPr>
      <p:grpSpPr>
        <a:xfrm>
          <a:off x="0" y="0"/>
          <a:ext cx="0" cy="0"/>
          <a:chOff x="0" y="0"/>
          <a:chExt cx="0" cy="0"/>
        </a:xfrm>
      </p:grpSpPr>
      <p:pic>
        <p:nvPicPr>
          <p:cNvPr id="3" name="Picture 2" descr="A picture containing orange, screenshot, red, design&#10;&#10;Description automatically generated">
            <a:extLst>
              <a:ext uri="{FF2B5EF4-FFF2-40B4-BE49-F238E27FC236}">
                <a16:creationId xmlns:a16="http://schemas.microsoft.com/office/drawing/2014/main" id="{1678A1BF-FC5A-0BE4-FF98-A97A1490ED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Google Shape;351;p53">
            <a:extLst>
              <a:ext uri="{FF2B5EF4-FFF2-40B4-BE49-F238E27FC236}">
                <a16:creationId xmlns:a16="http://schemas.microsoft.com/office/drawing/2014/main" id="{F9D73104-D185-A184-EA8E-AA8BBBD57ABB}"/>
              </a:ext>
            </a:extLst>
          </p:cNvPr>
          <p:cNvSpPr txBox="1">
            <a:spLocks/>
          </p:cNvSpPr>
          <p:nvPr userDrawn="1"/>
        </p:nvSpPr>
        <p:spPr>
          <a:xfrm>
            <a:off x="6215999"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7" name="Google Shape;353;p53">
            <a:extLst>
              <a:ext uri="{FF2B5EF4-FFF2-40B4-BE49-F238E27FC236}">
                <a16:creationId xmlns:a16="http://schemas.microsoft.com/office/drawing/2014/main" id="{72DCAFC9-1FA8-04D7-739C-DA7063899686}"/>
              </a:ext>
            </a:extLst>
          </p:cNvPr>
          <p:cNvSpPr txBox="1">
            <a:spLocks/>
          </p:cNvSpPr>
          <p:nvPr userDrawn="1"/>
        </p:nvSpPr>
        <p:spPr>
          <a:xfrm>
            <a:off x="3408024" y="2710717"/>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18" name="Google Shape;354;p53">
            <a:extLst>
              <a:ext uri="{FF2B5EF4-FFF2-40B4-BE49-F238E27FC236}">
                <a16:creationId xmlns:a16="http://schemas.microsoft.com/office/drawing/2014/main" id="{EFEB37C2-8931-8A77-5B9F-8091E375D25C}"/>
              </a:ext>
            </a:extLst>
          </p:cNvPr>
          <p:cNvSpPr txBox="1">
            <a:spLocks/>
          </p:cNvSpPr>
          <p:nvPr userDrawn="1"/>
        </p:nvSpPr>
        <p:spPr>
          <a:xfrm>
            <a:off x="600048"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dirty="0" smtClean="0">
                <a:solidFill>
                  <a:schemeClr val="accent2"/>
                </a:solidFill>
                <a:latin typeface="+mn-lt"/>
                <a:ea typeface="+mn-ea"/>
                <a:cs typeface="+mn-cs"/>
                <a:sym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6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0" name="Google Shape;352;p53">
            <a:extLst>
              <a:ext uri="{FF2B5EF4-FFF2-40B4-BE49-F238E27FC236}">
                <a16:creationId xmlns:a16="http://schemas.microsoft.com/office/drawing/2014/main" id="{E3025DA1-7BE3-AA69-B849-C6EE6AE96948}"/>
              </a:ext>
            </a:extLst>
          </p:cNvPr>
          <p:cNvSpPr txBox="1">
            <a:spLocks/>
          </p:cNvSpPr>
          <p:nvPr userDrawn="1"/>
        </p:nvSpPr>
        <p:spPr>
          <a:xfrm>
            <a:off x="9023975" y="2703009"/>
            <a:ext cx="2567977" cy="2621766"/>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1" name="Text Placeholder 3">
            <a:extLst>
              <a:ext uri="{FF2B5EF4-FFF2-40B4-BE49-F238E27FC236}">
                <a16:creationId xmlns:a16="http://schemas.microsoft.com/office/drawing/2014/main" id="{A4FC84D2-B9B0-E09C-6719-B2CF9675EB27}"/>
              </a:ext>
            </a:extLst>
          </p:cNvPr>
          <p:cNvSpPr txBox="1">
            <a:spLocks/>
          </p:cNvSpPr>
          <p:nvPr userDrawn="1"/>
        </p:nvSpPr>
        <p:spPr>
          <a:xfrm>
            <a:off x="535518" y="818789"/>
            <a:ext cx="10880965" cy="9168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a:t>Title here</a:t>
            </a:r>
          </a:p>
        </p:txBody>
      </p:sp>
      <p:sp>
        <p:nvSpPr>
          <p:cNvPr id="22" name="Text Placeholder 3">
            <a:extLst>
              <a:ext uri="{FF2B5EF4-FFF2-40B4-BE49-F238E27FC236}">
                <a16:creationId xmlns:a16="http://schemas.microsoft.com/office/drawing/2014/main" id="{4388A41F-6E1D-F042-D079-59E84D387F7A}"/>
              </a:ext>
            </a:extLst>
          </p:cNvPr>
          <p:cNvSpPr txBox="1">
            <a:spLocks/>
          </p:cNvSpPr>
          <p:nvPr userDrawn="1"/>
        </p:nvSpPr>
        <p:spPr>
          <a:xfrm>
            <a:off x="535517" y="1808317"/>
            <a:ext cx="11056435" cy="481231"/>
          </a:xfrm>
          <a:prstGeom prst="rect">
            <a:avLst/>
          </a:prstGeom>
        </p:spPr>
        <p:txBody>
          <a:bodyPr vert="horz" lIns="91440" tIns="45720" rIns="91440" bIns="45720" rtlCol="0" anchor="ctr"/>
          <a:lstStyle>
            <a:defPPr>
              <a:defRPr lang="en-US"/>
            </a:defPPr>
            <a:lvl1pPr marL="0" indent="0" algn="l" defTabSz="914400" rtl="0" eaLnBrk="1" latinLnBrk="0" hangingPunct="1">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None/>
              <a:defRPr sz="1400" kern="1200">
                <a:solidFill>
                  <a:schemeClr val="tx1"/>
                </a:solidFill>
                <a:latin typeface="+mn-lt"/>
                <a:ea typeface="+mn-ea"/>
                <a:cs typeface="+mn-cs"/>
              </a:defRPr>
            </a:lvl2pPr>
            <a:lvl3pPr marL="914400" indent="0" algn="l" defTabSz="914400" rtl="0" eaLnBrk="1" latinLnBrk="0" hangingPunct="1">
              <a:buNone/>
              <a:defRPr sz="1200" kern="1200">
                <a:solidFill>
                  <a:schemeClr val="tx1"/>
                </a:solidFill>
                <a:latin typeface="+mn-lt"/>
                <a:ea typeface="+mn-ea"/>
                <a:cs typeface="+mn-cs"/>
              </a:defRPr>
            </a:lvl3pPr>
            <a:lvl4pPr marL="1371600" indent="0" algn="l" defTabSz="914400" rtl="0" eaLnBrk="1" latinLnBrk="0" hangingPunct="1">
              <a:buNone/>
              <a:defRPr sz="1000" kern="1200">
                <a:solidFill>
                  <a:schemeClr val="tx1"/>
                </a:solidFill>
                <a:latin typeface="+mn-lt"/>
                <a:ea typeface="+mn-ea"/>
                <a:cs typeface="+mn-cs"/>
              </a:defRPr>
            </a:lvl4pPr>
            <a:lvl5pPr marL="1828800" indent="0" algn="l" defTabSz="914400" rtl="0" eaLnBrk="1" latinLnBrk="0" hangingPunct="1">
              <a:buNone/>
              <a:defRPr sz="1000" kern="1200">
                <a:solidFill>
                  <a:schemeClr val="tx1"/>
                </a:solidFill>
                <a:latin typeface="+mn-lt"/>
                <a:ea typeface="+mn-ea"/>
                <a:cs typeface="+mn-cs"/>
              </a:defRPr>
            </a:lvl5pPr>
            <a:lvl6pPr marL="2286000" indent="0" algn="l" defTabSz="914400" rtl="0" eaLnBrk="1" latinLnBrk="0" hangingPunct="1">
              <a:buNone/>
              <a:defRPr sz="1000" kern="1200">
                <a:solidFill>
                  <a:schemeClr val="tx1"/>
                </a:solidFill>
                <a:latin typeface="+mn-lt"/>
                <a:ea typeface="+mn-ea"/>
                <a:cs typeface="+mn-cs"/>
              </a:defRPr>
            </a:lvl6pPr>
            <a:lvl7pPr marL="2743200" indent="0" algn="l" defTabSz="914400" rtl="0" eaLnBrk="1" latinLnBrk="0" hangingPunct="1">
              <a:buNone/>
              <a:defRPr sz="1000" kern="1200">
                <a:solidFill>
                  <a:schemeClr val="tx1"/>
                </a:solidFill>
                <a:latin typeface="+mn-lt"/>
                <a:ea typeface="+mn-ea"/>
                <a:cs typeface="+mn-cs"/>
              </a:defRPr>
            </a:lvl7pPr>
            <a:lvl8pPr marL="3200400" indent="0" algn="l" defTabSz="914400" rtl="0" eaLnBrk="1" latinLnBrk="0" hangingPunct="1">
              <a:buNone/>
              <a:defRPr sz="1000" kern="1200">
                <a:solidFill>
                  <a:schemeClr val="tx1"/>
                </a:solidFill>
                <a:latin typeface="+mn-lt"/>
                <a:ea typeface="+mn-ea"/>
                <a:cs typeface="+mn-cs"/>
              </a:defRPr>
            </a:lvl8pPr>
            <a:lvl9pPr marL="3657600" indent="0" algn="l" defTabSz="914400" rtl="0" eaLnBrk="1" latinLnBrk="0" hangingPunct="1">
              <a:buNone/>
              <a:defRPr sz="1000" kern="1200">
                <a:solidFill>
                  <a:schemeClr val="tx1"/>
                </a:solidFill>
                <a:latin typeface="+mn-lt"/>
                <a:ea typeface="+mn-ea"/>
                <a:cs typeface="+mn-cs"/>
              </a:defRPr>
            </a:lvl9pPr>
          </a:lstStyle>
          <a:p>
            <a:r>
              <a:rPr lang="en-GB"/>
              <a:t>Subtitle</a:t>
            </a:r>
          </a:p>
        </p:txBody>
      </p:sp>
    </p:spTree>
    <p:extLst>
      <p:ext uri="{BB962C8B-B14F-4D97-AF65-F5344CB8AC3E}">
        <p14:creationId xmlns:p14="http://schemas.microsoft.com/office/powerpoint/2010/main" val="3950363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 grey">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33A7D79C-C402-1BD8-734A-E751D9EE4B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3">
            <a:extLst>
              <a:ext uri="{FF2B5EF4-FFF2-40B4-BE49-F238E27FC236}">
                <a16:creationId xmlns:a16="http://schemas.microsoft.com/office/drawing/2014/main" id="{60F43379-1D21-8E8B-A31A-7F040C2E79BC}"/>
              </a:ext>
            </a:extLst>
          </p:cNvPr>
          <p:cNvSpPr>
            <a:spLocks noGrp="1"/>
          </p:cNvSpPr>
          <p:nvPr>
            <p:ph type="body" sz="half" idx="2"/>
          </p:nvPr>
        </p:nvSpPr>
        <p:spPr>
          <a:xfrm>
            <a:off x="0" y="2485504"/>
            <a:ext cx="12192000" cy="1361703"/>
          </a:xfrm>
          <a:prstGeom prst="rect">
            <a:avLst/>
          </a:prstGeom>
        </p:spPr>
        <p:txBody>
          <a:bodyPr anchor="b"/>
          <a:lstStyle>
            <a:lvl1pPr marL="0" indent="0" algn="ctr">
              <a:buNone/>
              <a:defRPr sz="48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37A7B2-8D9D-C737-58A3-96E8407D75F5}"/>
              </a:ext>
            </a:extLst>
          </p:cNvPr>
          <p:cNvSpPr>
            <a:spLocks noGrp="1"/>
          </p:cNvSpPr>
          <p:nvPr>
            <p:ph type="body" sz="half" idx="10"/>
          </p:nvPr>
        </p:nvSpPr>
        <p:spPr>
          <a:xfrm>
            <a:off x="0" y="4277582"/>
            <a:ext cx="12192000" cy="906055"/>
          </a:xfrm>
          <a:prstGeom prst="rect">
            <a:avLst/>
          </a:prstGeo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5012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1 - grey">
    <p:spTree>
      <p:nvGrpSpPr>
        <p:cNvPr id="1" name=""/>
        <p:cNvGrpSpPr/>
        <p:nvPr/>
      </p:nvGrpSpPr>
      <p:grpSpPr>
        <a:xfrm>
          <a:off x="0" y="0"/>
          <a:ext cx="0" cy="0"/>
          <a:chOff x="0" y="0"/>
          <a:chExt cx="0" cy="0"/>
        </a:xfrm>
      </p:grpSpPr>
      <p:pic>
        <p:nvPicPr>
          <p:cNvPr id="8" name="Picture 7" descr="A picture containing text, businesscard, screenshot, font&#10;&#10;Description automatically generated">
            <a:extLst>
              <a:ext uri="{FF2B5EF4-FFF2-40B4-BE49-F238E27FC236}">
                <a16:creationId xmlns:a16="http://schemas.microsoft.com/office/drawing/2014/main" id="{3E8F0A1A-23FC-F4D5-3FCB-470734D344E3}"/>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
        <p:nvSpPr>
          <p:cNvPr id="9" name="Content Placeholder 2">
            <a:extLst>
              <a:ext uri="{FF2B5EF4-FFF2-40B4-BE49-F238E27FC236}">
                <a16:creationId xmlns:a16="http://schemas.microsoft.com/office/drawing/2014/main" id="{E963B068-2B9E-2D71-2B47-E03538CA6846}"/>
              </a:ext>
            </a:extLst>
          </p:cNvPr>
          <p:cNvSpPr>
            <a:spLocks noGrp="1"/>
          </p:cNvSpPr>
          <p:nvPr>
            <p:ph idx="1"/>
          </p:nvPr>
        </p:nvSpPr>
        <p:spPr>
          <a:xfrm>
            <a:off x="456269" y="1629926"/>
            <a:ext cx="11239020" cy="3970773"/>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D890C848-4C49-7362-805C-07BDA2E06C45}"/>
              </a:ext>
            </a:extLst>
          </p:cNvPr>
          <p:cNvSpPr>
            <a:spLocks noGrp="1"/>
          </p:cNvSpPr>
          <p:nvPr>
            <p:ph type="body" sz="half" idx="2"/>
          </p:nvPr>
        </p:nvSpPr>
        <p:spPr>
          <a:xfrm>
            <a:off x="456268" y="510679"/>
            <a:ext cx="11239020"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9152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de 2 - gre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05CD30D-F342-5FC2-51A9-4F6F2288EFCD}"/>
              </a:ext>
            </a:extLst>
          </p:cNvPr>
          <p:cNvSpPr>
            <a:spLocks noGrp="1"/>
          </p:cNvSpPr>
          <p:nvPr>
            <p:ph sz="half" idx="10"/>
          </p:nvPr>
        </p:nvSpPr>
        <p:spPr>
          <a:xfrm>
            <a:off x="456268" y="1629927"/>
            <a:ext cx="5380849"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A8F712A-A520-9380-DE82-931F8FF1E036}"/>
              </a:ext>
            </a:extLst>
          </p:cNvPr>
          <p:cNvSpPr>
            <a:spLocks noGrp="1"/>
          </p:cNvSpPr>
          <p:nvPr>
            <p:ph sz="half" idx="11"/>
          </p:nvPr>
        </p:nvSpPr>
        <p:spPr>
          <a:xfrm>
            <a:off x="6354882" y="1629927"/>
            <a:ext cx="5380848" cy="3980298"/>
          </a:xfrm>
          <a:prstGeom prst="rect">
            <a:avLst/>
          </a:prstGeom>
        </p:spPr>
        <p:txBody>
          <a:bodyPr/>
          <a:lstStyle>
            <a:lvl1pPr>
              <a:defRPr b="0" i="0" spc="20" baseline="0">
                <a:solidFill>
                  <a:schemeClr val="tx1">
                    <a:lumMod val="65000"/>
                    <a:lumOff val="35000"/>
                  </a:schemeClr>
                </a:solidFill>
                <a:latin typeface="Arial" panose="020B0604020202020204" pitchFamily="34" charset="0"/>
                <a:cs typeface="Arial" panose="020B0604020202020204" pitchFamily="34" charset="0"/>
              </a:defRPr>
            </a:lvl1pPr>
            <a:lvl2pPr>
              <a:defRPr b="0" i="0" spc="20" baseline="0">
                <a:solidFill>
                  <a:schemeClr val="tx1">
                    <a:lumMod val="65000"/>
                    <a:lumOff val="35000"/>
                  </a:schemeClr>
                </a:solidFill>
                <a:latin typeface="Arial" panose="020B0604020202020204" pitchFamily="34" charset="0"/>
                <a:cs typeface="Arial" panose="020B0604020202020204" pitchFamily="34" charset="0"/>
              </a:defRPr>
            </a:lvl2pPr>
            <a:lvl3pPr>
              <a:defRPr b="0" i="0" spc="20" baseline="0">
                <a:solidFill>
                  <a:schemeClr val="tx1">
                    <a:lumMod val="65000"/>
                    <a:lumOff val="35000"/>
                  </a:schemeClr>
                </a:solidFill>
                <a:latin typeface="Arial" panose="020B0604020202020204" pitchFamily="34" charset="0"/>
                <a:cs typeface="Arial" panose="020B0604020202020204" pitchFamily="34" charset="0"/>
              </a:defRPr>
            </a:lvl3pPr>
            <a:lvl4pPr>
              <a:defRPr b="0" i="0" spc="20" baseline="0">
                <a:solidFill>
                  <a:schemeClr val="tx1">
                    <a:lumMod val="65000"/>
                    <a:lumOff val="35000"/>
                  </a:schemeClr>
                </a:solidFill>
                <a:latin typeface="Arial" panose="020B0604020202020204" pitchFamily="34" charset="0"/>
                <a:cs typeface="Arial" panose="020B0604020202020204" pitchFamily="34" charset="0"/>
              </a:defRPr>
            </a:lvl4pPr>
            <a:lvl5pPr>
              <a:defRPr b="0" i="0" spc="20" baseline="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3BDFEBC9-40EA-94E1-5D00-3C04D14CC602}"/>
              </a:ext>
            </a:extLst>
          </p:cNvPr>
          <p:cNvSpPr>
            <a:spLocks noGrp="1"/>
          </p:cNvSpPr>
          <p:nvPr>
            <p:ph type="body" sz="half" idx="2"/>
          </p:nvPr>
        </p:nvSpPr>
        <p:spPr>
          <a:xfrm>
            <a:off x="456268" y="510679"/>
            <a:ext cx="11279462"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screenshot, font&#10;&#10;Description automatically generated">
            <a:extLst>
              <a:ext uri="{FF2B5EF4-FFF2-40B4-BE49-F238E27FC236}">
                <a16:creationId xmlns:a16="http://schemas.microsoft.com/office/drawing/2014/main" id="{FE97126F-CA92-28BF-3682-3D8E01584301}"/>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4044357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lide 3 - grey">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EA54CF0-74CA-8756-2405-6E067BFFD655}"/>
              </a:ext>
            </a:extLst>
          </p:cNvPr>
          <p:cNvSpPr>
            <a:spLocks noGrp="1"/>
          </p:cNvSpPr>
          <p:nvPr>
            <p:ph type="body" sz="half" idx="2"/>
          </p:nvPr>
        </p:nvSpPr>
        <p:spPr>
          <a:xfrm>
            <a:off x="456268" y="510679"/>
            <a:ext cx="10880965"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23CB8BA-EE0E-3CBA-FED2-0A798B9B93EF}"/>
              </a:ext>
            </a:extLst>
          </p:cNvPr>
          <p:cNvSpPr>
            <a:spLocks noGrp="1"/>
          </p:cNvSpPr>
          <p:nvPr>
            <p:ph type="body" sz="half" idx="15"/>
          </p:nvPr>
        </p:nvSpPr>
        <p:spPr>
          <a:xfrm>
            <a:off x="456268" y="2151635"/>
            <a:ext cx="5639732" cy="34871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1" name="Text Placeholder 3">
            <a:extLst>
              <a:ext uri="{FF2B5EF4-FFF2-40B4-BE49-F238E27FC236}">
                <a16:creationId xmlns:a16="http://schemas.microsoft.com/office/drawing/2014/main" id="{7A5206E2-CE97-0EE8-19BD-D37351A09246}"/>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58585EB0-8186-4EC4-395C-8ADC44C826CB}"/>
              </a:ext>
            </a:extLst>
          </p:cNvPr>
          <p:cNvSpPr>
            <a:spLocks noGrp="1"/>
          </p:cNvSpPr>
          <p:nvPr>
            <p:ph type="body" sz="half" idx="17"/>
          </p:nvPr>
        </p:nvSpPr>
        <p:spPr>
          <a:xfrm>
            <a:off x="6247468" y="2153488"/>
            <a:ext cx="5639732" cy="3485312"/>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3" name="Text Placeholder 3">
            <a:extLst>
              <a:ext uri="{FF2B5EF4-FFF2-40B4-BE49-F238E27FC236}">
                <a16:creationId xmlns:a16="http://schemas.microsoft.com/office/drawing/2014/main" id="{8F88068E-FFEF-35C4-9901-454C828C2D7B}"/>
              </a:ext>
            </a:extLst>
          </p:cNvPr>
          <p:cNvSpPr>
            <a:spLocks noGrp="1"/>
          </p:cNvSpPr>
          <p:nvPr>
            <p:ph type="body" sz="half" idx="18"/>
          </p:nvPr>
        </p:nvSpPr>
        <p:spPr>
          <a:xfrm>
            <a:off x="6247469" y="1674926"/>
            <a:ext cx="5639732"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screenshot, font&#10;&#10;Description automatically generated">
            <a:extLst>
              <a:ext uri="{FF2B5EF4-FFF2-40B4-BE49-F238E27FC236}">
                <a16:creationId xmlns:a16="http://schemas.microsoft.com/office/drawing/2014/main" id="{BD1354A9-0972-4148-C74C-85F4ABEF3F0A}"/>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35372681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4 - grey">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E0433A9-F834-2048-9AA2-C3E6089D686A}"/>
              </a:ext>
            </a:extLst>
          </p:cNvPr>
          <p:cNvSpPr>
            <a:spLocks noGrp="1"/>
          </p:cNvSpPr>
          <p:nvPr>
            <p:ph type="body" sz="half" idx="2"/>
          </p:nvPr>
        </p:nvSpPr>
        <p:spPr>
          <a:xfrm>
            <a:off x="456268" y="510679"/>
            <a:ext cx="6764785"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4D1C4777-0A1D-09C0-FCE9-2E0A67F93BCA}"/>
              </a:ext>
            </a:extLst>
          </p:cNvPr>
          <p:cNvSpPr>
            <a:spLocks noGrp="1"/>
          </p:cNvSpPr>
          <p:nvPr>
            <p:ph type="body" sz="half" idx="13"/>
          </p:nvPr>
        </p:nvSpPr>
        <p:spPr>
          <a:xfrm>
            <a:off x="456268" y="1673073"/>
            <a:ext cx="3267752"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41FB2011-B30E-2249-1E66-AB4C10C6EF3C}"/>
              </a:ext>
            </a:extLst>
          </p:cNvPr>
          <p:cNvSpPr>
            <a:spLocks noGrp="1"/>
          </p:cNvSpPr>
          <p:nvPr>
            <p:ph type="body" sz="half" idx="17"/>
          </p:nvPr>
        </p:nvSpPr>
        <p:spPr>
          <a:xfrm>
            <a:off x="456268" y="2142095"/>
            <a:ext cx="3267751" cy="3430029"/>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2" name="Text Placeholder 3">
            <a:extLst>
              <a:ext uri="{FF2B5EF4-FFF2-40B4-BE49-F238E27FC236}">
                <a16:creationId xmlns:a16="http://schemas.microsoft.com/office/drawing/2014/main" id="{DB95680A-47E2-C513-E0F9-E73C33DDF587}"/>
              </a:ext>
            </a:extLst>
          </p:cNvPr>
          <p:cNvSpPr>
            <a:spLocks noGrp="1"/>
          </p:cNvSpPr>
          <p:nvPr>
            <p:ph type="body" sz="half" idx="18"/>
          </p:nvPr>
        </p:nvSpPr>
        <p:spPr>
          <a:xfrm>
            <a:off x="3953303" y="1673073"/>
            <a:ext cx="3267752"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5DA2B26F-0645-BB8A-70C7-A9C3CA00D6A7}"/>
              </a:ext>
            </a:extLst>
          </p:cNvPr>
          <p:cNvSpPr>
            <a:spLocks noGrp="1"/>
          </p:cNvSpPr>
          <p:nvPr>
            <p:ph type="body" sz="half" idx="19"/>
          </p:nvPr>
        </p:nvSpPr>
        <p:spPr>
          <a:xfrm>
            <a:off x="3953303" y="2142096"/>
            <a:ext cx="3267751" cy="3430028"/>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3" name="Picture Placeholder 2">
            <a:extLst>
              <a:ext uri="{FF2B5EF4-FFF2-40B4-BE49-F238E27FC236}">
                <a16:creationId xmlns:a16="http://schemas.microsoft.com/office/drawing/2014/main" id="{D87B0D1C-924C-28AD-5A72-4367E3ED8333}"/>
              </a:ext>
            </a:extLst>
          </p:cNvPr>
          <p:cNvSpPr>
            <a:spLocks noGrp="1"/>
          </p:cNvSpPr>
          <p:nvPr>
            <p:ph type="pic" sz="quarter" idx="20" hasCustomPrompt="1"/>
          </p:nvPr>
        </p:nvSpPr>
        <p:spPr>
          <a:xfrm>
            <a:off x="7450138" y="511175"/>
            <a:ext cx="4286250"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businesscard, screenshot, font&#10;&#10;Description automatically generated">
            <a:extLst>
              <a:ext uri="{FF2B5EF4-FFF2-40B4-BE49-F238E27FC236}">
                <a16:creationId xmlns:a16="http://schemas.microsoft.com/office/drawing/2014/main" id="{404D6FFF-74C0-7E6E-7971-88BF90B4F9B1}"/>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3620597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lide 5 - grey">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C1472C69-B710-C210-8202-674D090233AD}"/>
              </a:ext>
            </a:extLst>
          </p:cNvPr>
          <p:cNvSpPr>
            <a:spLocks noGrp="1"/>
          </p:cNvSpPr>
          <p:nvPr>
            <p:ph type="body" sz="half" idx="2"/>
          </p:nvPr>
        </p:nvSpPr>
        <p:spPr>
          <a:xfrm>
            <a:off x="456268" y="510679"/>
            <a:ext cx="5008361"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7B7BB41A-9FCF-648A-A479-4D548439BC21}"/>
              </a:ext>
            </a:extLst>
          </p:cNvPr>
          <p:cNvSpPr>
            <a:spLocks noGrp="1"/>
          </p:cNvSpPr>
          <p:nvPr>
            <p:ph type="body" sz="half" idx="15"/>
          </p:nvPr>
        </p:nvSpPr>
        <p:spPr>
          <a:xfrm>
            <a:off x="456268" y="2151634"/>
            <a:ext cx="5008361" cy="3449065"/>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15" name="Text Placeholder 3">
            <a:extLst>
              <a:ext uri="{FF2B5EF4-FFF2-40B4-BE49-F238E27FC236}">
                <a16:creationId xmlns:a16="http://schemas.microsoft.com/office/drawing/2014/main" id="{29A67C5A-D684-EF67-14D9-C3FF4942D5AD}"/>
              </a:ext>
            </a:extLst>
          </p:cNvPr>
          <p:cNvSpPr>
            <a:spLocks noGrp="1"/>
          </p:cNvSpPr>
          <p:nvPr>
            <p:ph type="body" sz="half" idx="16"/>
          </p:nvPr>
        </p:nvSpPr>
        <p:spPr>
          <a:xfrm>
            <a:off x="456269" y="1673073"/>
            <a:ext cx="5008360"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042084D-CAEA-F8AC-0BB3-29B564D6C893}"/>
              </a:ext>
            </a:extLst>
          </p:cNvPr>
          <p:cNvSpPr>
            <a:spLocks noGrp="1"/>
          </p:cNvSpPr>
          <p:nvPr>
            <p:ph type="pic" sz="quarter" idx="20" hasCustomPrompt="1"/>
          </p:nvPr>
        </p:nvSpPr>
        <p:spPr>
          <a:xfrm>
            <a:off x="5724525" y="511175"/>
            <a:ext cx="3527227"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4" name="Picture Placeholder 2">
            <a:extLst>
              <a:ext uri="{FF2B5EF4-FFF2-40B4-BE49-F238E27FC236}">
                <a16:creationId xmlns:a16="http://schemas.microsoft.com/office/drawing/2014/main" id="{E16796A8-0775-1BF7-3123-CD391EFEAC24}"/>
              </a:ext>
            </a:extLst>
          </p:cNvPr>
          <p:cNvSpPr>
            <a:spLocks noGrp="1"/>
          </p:cNvSpPr>
          <p:nvPr>
            <p:ph type="pic" sz="quarter" idx="21" hasCustomPrompt="1"/>
          </p:nvPr>
        </p:nvSpPr>
        <p:spPr>
          <a:xfrm>
            <a:off x="9511649" y="511175"/>
            <a:ext cx="2224082" cy="265166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sp>
        <p:nvSpPr>
          <p:cNvPr id="9" name="Picture Placeholder 2">
            <a:extLst>
              <a:ext uri="{FF2B5EF4-FFF2-40B4-BE49-F238E27FC236}">
                <a16:creationId xmlns:a16="http://schemas.microsoft.com/office/drawing/2014/main" id="{74F1535F-0396-E402-DDCB-EC492609622F}"/>
              </a:ext>
            </a:extLst>
          </p:cNvPr>
          <p:cNvSpPr>
            <a:spLocks noGrp="1"/>
          </p:cNvSpPr>
          <p:nvPr>
            <p:ph type="pic" sz="quarter" idx="22" hasCustomPrompt="1"/>
          </p:nvPr>
        </p:nvSpPr>
        <p:spPr>
          <a:xfrm>
            <a:off x="9511649" y="3416293"/>
            <a:ext cx="2224082" cy="21716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5" name="Picture 4" descr="A picture containing text, businesscard, screenshot, font&#10;&#10;Description automatically generated">
            <a:extLst>
              <a:ext uri="{FF2B5EF4-FFF2-40B4-BE49-F238E27FC236}">
                <a16:creationId xmlns:a16="http://schemas.microsoft.com/office/drawing/2014/main" id="{BD646A4B-CF8C-5F3C-A3CC-6E658A125915}"/>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307333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F8134E-4D7D-D602-B9A8-8F9F6A0E4414}"/>
              </a:ext>
            </a:extLst>
          </p:cNvPr>
          <p:cNvPicPr>
            <a:picLocks noChangeAspect="1"/>
          </p:cNvPicPr>
          <p:nvPr userDrawn="1"/>
        </p:nvPicPr>
        <p:blipFill>
          <a:blip r:embed="rId2" r:link="rId3"/>
          <a:srcRect/>
          <a:stretch>
            <a:fillRect/>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F85FF0BA-ABF6-6B6C-9046-9AE7F877C6A0}"/>
              </a:ext>
            </a:extLst>
          </p:cNvPr>
          <p:cNvSpPr>
            <a:spLocks noGrp="1"/>
          </p:cNvSpPr>
          <p:nvPr>
            <p:ph type="body" sz="half" idx="2"/>
          </p:nvPr>
        </p:nvSpPr>
        <p:spPr>
          <a:xfrm>
            <a:off x="456268" y="2877768"/>
            <a:ext cx="9873595" cy="1412131"/>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CED4A93E-2D11-836D-9225-A4F808B2EF9B}"/>
              </a:ext>
            </a:extLst>
          </p:cNvPr>
          <p:cNvSpPr>
            <a:spLocks noGrp="1"/>
          </p:cNvSpPr>
          <p:nvPr>
            <p:ph type="body" sz="half" idx="10"/>
          </p:nvPr>
        </p:nvSpPr>
        <p:spPr>
          <a:xfrm>
            <a:off x="456268" y="4437435"/>
            <a:ext cx="7730470"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7204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6 - grey">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6072DC9-81C0-CDD1-D4C1-0677AA302BD4}"/>
              </a:ext>
            </a:extLst>
          </p:cNvPr>
          <p:cNvSpPr>
            <a:spLocks noGrp="1"/>
          </p:cNvSpPr>
          <p:nvPr>
            <p:ph type="body" sz="half" idx="15"/>
          </p:nvPr>
        </p:nvSpPr>
        <p:spPr>
          <a:xfrm>
            <a:off x="456268" y="2151635"/>
            <a:ext cx="5639732" cy="3439540"/>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6CEA0EBE-8DC7-1089-CE7F-60BEBD9CA8D5}"/>
              </a:ext>
            </a:extLst>
          </p:cNvPr>
          <p:cNvSpPr>
            <a:spLocks noGrp="1"/>
          </p:cNvSpPr>
          <p:nvPr>
            <p:ph type="body" sz="half" idx="2"/>
          </p:nvPr>
        </p:nvSpPr>
        <p:spPr>
          <a:xfrm>
            <a:off x="456268" y="510679"/>
            <a:ext cx="5639732"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02E34048-AD1F-FE55-742D-CAC0DA9F6FD8}"/>
              </a:ext>
            </a:extLst>
          </p:cNvPr>
          <p:cNvSpPr>
            <a:spLocks noGrp="1"/>
          </p:cNvSpPr>
          <p:nvPr>
            <p:ph type="body" sz="half" idx="16"/>
          </p:nvPr>
        </p:nvSpPr>
        <p:spPr>
          <a:xfrm>
            <a:off x="456269" y="1673073"/>
            <a:ext cx="5639732"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23A30040-BC52-A1C3-DA09-672058DEAF07}"/>
              </a:ext>
            </a:extLst>
          </p:cNvPr>
          <p:cNvSpPr>
            <a:spLocks noGrp="1"/>
          </p:cNvSpPr>
          <p:nvPr>
            <p:ph type="pic" sz="quarter" idx="20" hasCustomPrompt="1"/>
          </p:nvPr>
        </p:nvSpPr>
        <p:spPr>
          <a:xfrm>
            <a:off x="6415314" y="511175"/>
            <a:ext cx="5321074" cy="5060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add picture</a:t>
            </a:r>
          </a:p>
        </p:txBody>
      </p:sp>
      <p:pic>
        <p:nvPicPr>
          <p:cNvPr id="4" name="Picture 3" descr="A picture containing text, businesscard, screenshot, font&#10;&#10;Description automatically generated">
            <a:extLst>
              <a:ext uri="{FF2B5EF4-FFF2-40B4-BE49-F238E27FC236}">
                <a16:creationId xmlns:a16="http://schemas.microsoft.com/office/drawing/2014/main" id="{C999CCB9-B59C-3CA8-5386-2B5A4E5F29D6}"/>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2372541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 7 - gre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B5B238F-CBC6-6884-5ACF-9419EF1A0E2D}"/>
              </a:ext>
            </a:extLst>
          </p:cNvPr>
          <p:cNvSpPr>
            <a:spLocks noGrp="1"/>
          </p:cNvSpPr>
          <p:nvPr>
            <p:ph type="body" sz="half" idx="13"/>
          </p:nvPr>
        </p:nvSpPr>
        <p:spPr>
          <a:xfrm>
            <a:off x="456268" y="1673073"/>
            <a:ext cx="11239021" cy="384148"/>
          </a:xfrm>
          <a:prstGeom prst="rect">
            <a:avLst/>
          </a:prstGeom>
        </p:spPr>
        <p:txBody>
          <a:bodyPr/>
          <a:lstStyle>
            <a:lvl1pPr marL="0" indent="0">
              <a:buNone/>
              <a:defRPr sz="2200" b="1" i="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C54B0974-5D68-823B-9329-31BF58889542}"/>
              </a:ext>
            </a:extLst>
          </p:cNvPr>
          <p:cNvSpPr>
            <a:spLocks noGrp="1"/>
          </p:cNvSpPr>
          <p:nvPr>
            <p:ph type="body" sz="half" idx="15"/>
          </p:nvPr>
        </p:nvSpPr>
        <p:spPr>
          <a:xfrm>
            <a:off x="456268" y="2145544"/>
            <a:ext cx="11239021" cy="3493256"/>
          </a:xfrm>
          <a:prstGeom prst="rect">
            <a:avLst/>
          </a:prstGeom>
        </p:spPr>
        <p:txBody>
          <a:bodyPr/>
          <a:lstStyle>
            <a:lvl1pPr marL="0" indent="0">
              <a:lnSpc>
                <a:spcPts val="2360"/>
              </a:lnSpc>
              <a:buNone/>
              <a:defRPr sz="1800" b="0" i="0" spc="2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effectLst/>
                <a:latin typeface="Arial" panose="020B0604020202020204" pitchFamily="34" charset="0"/>
              </a:rPr>
              <a:t>Click to edit Master text styles</a:t>
            </a:r>
          </a:p>
        </p:txBody>
      </p:sp>
      <p:sp>
        <p:nvSpPr>
          <p:cNvPr id="7" name="Text Placeholder 3">
            <a:extLst>
              <a:ext uri="{FF2B5EF4-FFF2-40B4-BE49-F238E27FC236}">
                <a16:creationId xmlns:a16="http://schemas.microsoft.com/office/drawing/2014/main" id="{07B67BA1-08C5-1BA1-BE14-03AE605EF19E}"/>
              </a:ext>
            </a:extLst>
          </p:cNvPr>
          <p:cNvSpPr>
            <a:spLocks noGrp="1"/>
          </p:cNvSpPr>
          <p:nvPr>
            <p:ph type="body" sz="half" idx="2"/>
          </p:nvPr>
        </p:nvSpPr>
        <p:spPr>
          <a:xfrm>
            <a:off x="456268" y="510679"/>
            <a:ext cx="11239021" cy="906055"/>
          </a:xfrm>
          <a:prstGeom prst="rect">
            <a:avLst/>
          </a:prstGeom>
        </p:spPr>
        <p:txBody>
          <a:bodyPr/>
          <a:lstStyle>
            <a:lvl1pPr marL="0" indent="0">
              <a:buNone/>
              <a:defRPr sz="3200" b="1" i="0" spc="50" baseline="0">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3" name="Picture 2" descr="A picture containing text, businesscard, screenshot, font&#10;&#10;Description automatically generated">
            <a:extLst>
              <a:ext uri="{FF2B5EF4-FFF2-40B4-BE49-F238E27FC236}">
                <a16:creationId xmlns:a16="http://schemas.microsoft.com/office/drawing/2014/main" id="{94AE6A2C-E1DD-1FCF-DC5A-9BEEC5F55911}"/>
              </a:ext>
            </a:extLst>
          </p:cNvPr>
          <p:cNvPicPr>
            <a:picLocks noChangeAspect="1"/>
          </p:cNvPicPr>
          <p:nvPr userDrawn="1"/>
        </p:nvPicPr>
        <p:blipFill rotWithShape="1">
          <a:blip r:embed="rId2"/>
          <a:srcRect t="85138"/>
          <a:stretch/>
        </p:blipFill>
        <p:spPr>
          <a:xfrm>
            <a:off x="0" y="5838825"/>
            <a:ext cx="12192000" cy="1019174"/>
          </a:xfrm>
          <a:prstGeom prst="rect">
            <a:avLst/>
          </a:prstGeom>
        </p:spPr>
      </p:pic>
    </p:spTree>
    <p:extLst>
      <p:ext uri="{BB962C8B-B14F-4D97-AF65-F5344CB8AC3E}">
        <p14:creationId xmlns:p14="http://schemas.microsoft.com/office/powerpoint/2010/main" val="3545800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Diagram layout 1 blank - grey">
    <p:spTree>
      <p:nvGrpSpPr>
        <p:cNvPr id="1" name=""/>
        <p:cNvGrpSpPr/>
        <p:nvPr/>
      </p:nvGrpSpPr>
      <p:grpSpPr>
        <a:xfrm>
          <a:off x="0" y="0"/>
          <a:ext cx="0" cy="0"/>
          <a:chOff x="0" y="0"/>
          <a:chExt cx="0" cy="0"/>
        </a:xfrm>
      </p:grpSpPr>
      <p:pic>
        <p:nvPicPr>
          <p:cNvPr id="3" name="Picture 2" descr="A picture containing screenshot, black, white, black and white&#10;&#10;Description automatically generated">
            <a:extLst>
              <a:ext uri="{FF2B5EF4-FFF2-40B4-BE49-F238E27FC236}">
                <a16:creationId xmlns:a16="http://schemas.microsoft.com/office/drawing/2014/main" id="{9790B30A-4033-33D3-5A35-466CE8D30D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B1E044E-7EB4-A36A-0A6A-71B00218DF35}"/>
              </a:ext>
            </a:extLst>
          </p:cNvPr>
          <p:cNvSpPr/>
          <p:nvPr userDrawn="1"/>
        </p:nvSpPr>
        <p:spPr>
          <a:xfrm>
            <a:off x="600046" y="2152103"/>
            <a:ext cx="3443897"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0" name="Rectangle 9">
            <a:extLst>
              <a:ext uri="{FF2B5EF4-FFF2-40B4-BE49-F238E27FC236}">
                <a16:creationId xmlns:a16="http://schemas.microsoft.com/office/drawing/2014/main" id="{DFF90031-FFCF-E7CB-7BAD-DADE1D4F64B5}"/>
              </a:ext>
            </a:extLst>
          </p:cNvPr>
          <p:cNvSpPr/>
          <p:nvPr userDrawn="1"/>
        </p:nvSpPr>
        <p:spPr>
          <a:xfrm>
            <a:off x="4363754" y="2152103"/>
            <a:ext cx="3443895" cy="2011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endParaRPr lang="en-US" sz="1866" b="1">
              <a:solidFill>
                <a:prstClr val="white"/>
              </a:solidFill>
              <a:latin typeface="Arial"/>
              <a:sym typeface="Arial"/>
            </a:endParaRPr>
          </a:p>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a:p>
            <a:pPr algn="ctr" defTabSz="1219218" rtl="0">
              <a:buClr>
                <a:srgbClr val="000000"/>
              </a:buClr>
              <a:defRPr/>
            </a:pPr>
            <a:endParaRPr lang="en-US" sz="1866">
              <a:solidFill>
                <a:prstClr val="white"/>
              </a:solidFill>
              <a:latin typeface="Arial"/>
              <a:sym typeface="Arial"/>
            </a:endParaRPr>
          </a:p>
        </p:txBody>
      </p:sp>
      <p:sp>
        <p:nvSpPr>
          <p:cNvPr id="11" name="Rectangle 10">
            <a:extLst>
              <a:ext uri="{FF2B5EF4-FFF2-40B4-BE49-F238E27FC236}">
                <a16:creationId xmlns:a16="http://schemas.microsoft.com/office/drawing/2014/main" id="{6F6DD126-3B1B-5ED4-7F7A-4B86EA4984BE}"/>
              </a:ext>
            </a:extLst>
          </p:cNvPr>
          <p:cNvSpPr/>
          <p:nvPr userDrawn="1"/>
        </p:nvSpPr>
        <p:spPr>
          <a:xfrm>
            <a:off x="8138457" y="2152101"/>
            <a:ext cx="3443895" cy="20113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GB" sz="1600" b="1" kern="0" spc="-13">
                <a:solidFill>
                  <a:srgbClr val="FFFFFF"/>
                </a:solidFill>
                <a:latin typeface="Arial"/>
                <a:cs typeface="Arial"/>
              </a:rPr>
              <a:t>Text here</a:t>
            </a:r>
            <a:endParaRPr lang="en-US" sz="1600">
              <a:solidFill>
                <a:prstClr val="white"/>
              </a:solidFill>
              <a:latin typeface="Arial"/>
              <a:sym typeface="Arial"/>
            </a:endParaRPr>
          </a:p>
        </p:txBody>
      </p:sp>
      <p:sp>
        <p:nvSpPr>
          <p:cNvPr id="12" name="TextBox 11">
            <a:extLst>
              <a:ext uri="{FF2B5EF4-FFF2-40B4-BE49-F238E27FC236}">
                <a16:creationId xmlns:a16="http://schemas.microsoft.com/office/drawing/2014/main" id="{CA128A12-2319-460A-F379-29C0009401BE}"/>
              </a:ext>
            </a:extLst>
          </p:cNvPr>
          <p:cNvSpPr txBox="1"/>
          <p:nvPr userDrawn="1"/>
        </p:nvSpPr>
        <p:spPr>
          <a:xfrm>
            <a:off x="600047" y="4286621"/>
            <a:ext cx="3420000"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A428A50-78A3-63DF-FE2D-5120CBE7EC90}"/>
              </a:ext>
            </a:extLst>
          </p:cNvPr>
          <p:cNvSpPr txBox="1"/>
          <p:nvPr userDrawn="1"/>
        </p:nvSpPr>
        <p:spPr>
          <a:xfrm>
            <a:off x="4363754" y="4286621"/>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99D346-02E1-B924-8048-CD7C2C44DFA3}"/>
              </a:ext>
            </a:extLst>
          </p:cNvPr>
          <p:cNvSpPr txBox="1"/>
          <p:nvPr userDrawn="1"/>
        </p:nvSpPr>
        <p:spPr>
          <a:xfrm>
            <a:off x="8138457" y="4286622"/>
            <a:ext cx="3443895" cy="1222624"/>
          </a:xfrm>
          <a:prstGeom prst="rect">
            <a:avLst/>
          </a:prstGeom>
          <a:solidFill>
            <a:schemeClr val="bg2"/>
          </a:solidFill>
          <a:ln>
            <a:solidFill>
              <a:schemeClr val="bg1"/>
            </a:solidFill>
          </a:ln>
        </p:spPr>
        <p:txBody>
          <a:bodyPr wrap="square" tIns="144000" rtlCol="0">
            <a:spAutoFit/>
          </a:bodyPr>
          <a:lstStyle/>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GB" sz="1300">
                <a:solidFill>
                  <a:schemeClr val="tx2"/>
                </a:solidFill>
                <a:latin typeface="Arial" panose="020B0604020202020204" pitchFamily="34" charset="0"/>
                <a:ea typeface="Calibri" panose="020F0502020204030204" pitchFamily="34" charset="0"/>
                <a:cs typeface="Arial" panose="020B0604020202020204" pitchFamily="34" charset="0"/>
              </a:rPr>
              <a:t>Text here</a:t>
            </a:r>
            <a:endParaRPr lang="en-GB" sz="13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endParaRPr lang="en-GB" sz="140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sz="14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5D66A7EF-2E68-9194-0E81-4D1A36C62680}"/>
              </a:ext>
            </a:extLst>
          </p:cNvPr>
          <p:cNvSpPr/>
          <p:nvPr userDrawn="1"/>
        </p:nvSpPr>
        <p:spPr>
          <a:xfrm>
            <a:off x="1996112" y="1853414"/>
            <a:ext cx="597774" cy="5973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1</a:t>
            </a:r>
          </a:p>
        </p:txBody>
      </p:sp>
      <p:sp>
        <p:nvSpPr>
          <p:cNvPr id="16" name="Oval 15">
            <a:extLst>
              <a:ext uri="{FF2B5EF4-FFF2-40B4-BE49-F238E27FC236}">
                <a16:creationId xmlns:a16="http://schemas.microsoft.com/office/drawing/2014/main" id="{DFB3B1DF-96E2-42E7-46D4-66CE762F2599}"/>
              </a:ext>
            </a:extLst>
          </p:cNvPr>
          <p:cNvSpPr/>
          <p:nvPr userDrawn="1"/>
        </p:nvSpPr>
        <p:spPr>
          <a:xfrm>
            <a:off x="5824809" y="1853413"/>
            <a:ext cx="597774" cy="5973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2</a:t>
            </a:r>
          </a:p>
        </p:txBody>
      </p:sp>
      <p:sp>
        <p:nvSpPr>
          <p:cNvPr id="17" name="Oval 16">
            <a:extLst>
              <a:ext uri="{FF2B5EF4-FFF2-40B4-BE49-F238E27FC236}">
                <a16:creationId xmlns:a16="http://schemas.microsoft.com/office/drawing/2014/main" id="{30AF279D-7FE7-019A-024D-1A45B28A28FA}"/>
              </a:ext>
            </a:extLst>
          </p:cNvPr>
          <p:cNvSpPr/>
          <p:nvPr userDrawn="1"/>
        </p:nvSpPr>
        <p:spPr>
          <a:xfrm>
            <a:off x="9588515" y="1853413"/>
            <a:ext cx="597774" cy="5973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8" rtl="0">
              <a:buClr>
                <a:srgbClr val="000000"/>
              </a:buClr>
              <a:defRPr/>
            </a:pPr>
            <a:r>
              <a:rPr lang="en-US" sz="2000" b="1">
                <a:solidFill>
                  <a:prstClr val="white"/>
                </a:solidFill>
                <a:latin typeface="Arial"/>
                <a:sym typeface="Arial"/>
              </a:rPr>
              <a:t>3</a:t>
            </a:r>
          </a:p>
        </p:txBody>
      </p:sp>
      <p:sp>
        <p:nvSpPr>
          <p:cNvPr id="2" name="TextBox 1">
            <a:extLst>
              <a:ext uri="{FF2B5EF4-FFF2-40B4-BE49-F238E27FC236}">
                <a16:creationId xmlns:a16="http://schemas.microsoft.com/office/drawing/2014/main" id="{893EE107-D87E-ED34-E0E0-CB22C8712DA6}"/>
              </a:ext>
            </a:extLst>
          </p:cNvPr>
          <p:cNvSpPr txBox="1"/>
          <p:nvPr userDrawn="1"/>
        </p:nvSpPr>
        <p:spPr>
          <a:xfrm>
            <a:off x="450320" y="579313"/>
            <a:ext cx="11291359" cy="769441"/>
          </a:xfrm>
          <a:prstGeom prst="rect">
            <a:avLst/>
          </a:prstGeom>
          <a:noFill/>
        </p:spPr>
        <p:txBody>
          <a:bodyPr wrap="square" rtlCol="0" anchor="ctr">
            <a:spAutoFit/>
          </a:bodyPr>
          <a:lstStyle/>
          <a:p>
            <a:pPr algn="ctr"/>
            <a:endParaRPr lang="en-US" sz="4400" b="1">
              <a:solidFill>
                <a:schemeClr val="bg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669A583B-BC24-1FA5-488A-A5A6EFAE2B93}"/>
              </a:ext>
            </a:extLst>
          </p:cNvPr>
          <p:cNvSpPr>
            <a:spLocks noGrp="1"/>
          </p:cNvSpPr>
          <p:nvPr>
            <p:ph type="title"/>
          </p:nvPr>
        </p:nvSpPr>
        <p:spPr>
          <a:xfrm>
            <a:off x="600046" y="365125"/>
            <a:ext cx="10982306" cy="1325563"/>
          </a:xfrm>
          <a:prstGeom prst="rect">
            <a:avLst/>
          </a:prstGeom>
        </p:spPr>
        <p:txBody>
          <a:bodyPr anchor="ct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16780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Diagram layout 1 blank - grey">
    <p:spTree>
      <p:nvGrpSpPr>
        <p:cNvPr id="1" name=""/>
        <p:cNvGrpSpPr/>
        <p:nvPr/>
      </p:nvGrpSpPr>
      <p:grpSpPr>
        <a:xfrm>
          <a:off x="0" y="0"/>
          <a:ext cx="0" cy="0"/>
          <a:chOff x="0" y="0"/>
          <a:chExt cx="0" cy="0"/>
        </a:xfrm>
      </p:grpSpPr>
      <p:pic>
        <p:nvPicPr>
          <p:cNvPr id="3" name="Picture 2" descr="A picture containing screenshot, black, white, black and white&#10;&#10;Description automatically generated">
            <a:extLst>
              <a:ext uri="{FF2B5EF4-FFF2-40B4-BE49-F238E27FC236}">
                <a16:creationId xmlns:a16="http://schemas.microsoft.com/office/drawing/2014/main" id="{13031EC1-24C9-7042-D542-94548D62D0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Google Shape;351;p53">
            <a:extLst>
              <a:ext uri="{FF2B5EF4-FFF2-40B4-BE49-F238E27FC236}">
                <a16:creationId xmlns:a16="http://schemas.microsoft.com/office/drawing/2014/main" id="{F9D73104-D185-A184-EA8E-AA8BBBD57ABB}"/>
              </a:ext>
            </a:extLst>
          </p:cNvPr>
          <p:cNvSpPr txBox="1">
            <a:spLocks/>
          </p:cNvSpPr>
          <p:nvPr userDrawn="1"/>
        </p:nvSpPr>
        <p:spPr>
          <a:xfrm>
            <a:off x="6215999"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7" name="Google Shape;353;p53">
            <a:extLst>
              <a:ext uri="{FF2B5EF4-FFF2-40B4-BE49-F238E27FC236}">
                <a16:creationId xmlns:a16="http://schemas.microsoft.com/office/drawing/2014/main" id="{72DCAFC9-1FA8-04D7-739C-DA7063899686}"/>
              </a:ext>
            </a:extLst>
          </p:cNvPr>
          <p:cNvSpPr txBox="1">
            <a:spLocks/>
          </p:cNvSpPr>
          <p:nvPr userDrawn="1"/>
        </p:nvSpPr>
        <p:spPr>
          <a:xfrm>
            <a:off x="3408024" y="2710717"/>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18" name="Google Shape;354;p53">
            <a:extLst>
              <a:ext uri="{FF2B5EF4-FFF2-40B4-BE49-F238E27FC236}">
                <a16:creationId xmlns:a16="http://schemas.microsoft.com/office/drawing/2014/main" id="{EFEB37C2-8931-8A77-5B9F-8091E375D25C}"/>
              </a:ext>
            </a:extLst>
          </p:cNvPr>
          <p:cNvSpPr txBox="1">
            <a:spLocks/>
          </p:cNvSpPr>
          <p:nvPr userDrawn="1"/>
        </p:nvSpPr>
        <p:spPr>
          <a:xfrm>
            <a:off x="600048" y="2703009"/>
            <a:ext cx="2567977" cy="261405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dirty="0" smtClean="0">
                <a:solidFill>
                  <a:schemeClr val="accent2"/>
                </a:solidFill>
                <a:latin typeface="+mn-lt"/>
                <a:ea typeface="+mn-ea"/>
                <a:cs typeface="+mn-cs"/>
                <a:sym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8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6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0" name="Google Shape;352;p53">
            <a:extLst>
              <a:ext uri="{FF2B5EF4-FFF2-40B4-BE49-F238E27FC236}">
                <a16:creationId xmlns:a16="http://schemas.microsoft.com/office/drawing/2014/main" id="{E3025DA1-7BE3-AA69-B849-C6EE6AE96948}"/>
              </a:ext>
            </a:extLst>
          </p:cNvPr>
          <p:cNvSpPr txBox="1">
            <a:spLocks/>
          </p:cNvSpPr>
          <p:nvPr userDrawn="1"/>
        </p:nvSpPr>
        <p:spPr>
          <a:xfrm>
            <a:off x="9023975" y="2703009"/>
            <a:ext cx="2567977" cy="2621766"/>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000" b="1">
                <a:solidFill>
                  <a:schemeClr val="bg1"/>
                </a:solidFill>
                <a:latin typeface="Arial" panose="020B0604020202020204" pitchFamily="34" charset="0"/>
                <a:ea typeface="Roboto"/>
                <a:cs typeface="Arial" panose="020B0604020202020204" pitchFamily="34" charset="0"/>
              </a:rPr>
              <a:t>Heading</a:t>
            </a:r>
          </a:p>
          <a:p>
            <a:pPr marL="0" indent="0">
              <a:lnSpc>
                <a:spcPct val="110000"/>
              </a:lnSpc>
              <a:spcBef>
                <a:spcPts val="800"/>
              </a:spcBef>
              <a:buFont typeface="Arial" panose="020B0604020202020204" pitchFamily="34" charset="0"/>
              <a:buNone/>
            </a:pPr>
            <a:r>
              <a:rPr lang="en-GB" sz="1800">
                <a:solidFill>
                  <a:schemeClr val="lt1"/>
                </a:solidFill>
                <a:latin typeface="Arial" panose="020B0604020202020204" pitchFamily="34" charset="0"/>
                <a:ea typeface="Roboto Medium"/>
                <a:cs typeface="Arial" panose="020B0604020202020204" pitchFamily="34" charset="0"/>
                <a:sym typeface="Roboto Medium"/>
              </a:rPr>
              <a:t>Body text here</a:t>
            </a:r>
          </a:p>
        </p:txBody>
      </p:sp>
      <p:sp>
        <p:nvSpPr>
          <p:cNvPr id="21" name="Text Placeholder 3">
            <a:extLst>
              <a:ext uri="{FF2B5EF4-FFF2-40B4-BE49-F238E27FC236}">
                <a16:creationId xmlns:a16="http://schemas.microsoft.com/office/drawing/2014/main" id="{A4FC84D2-B9B0-E09C-6719-B2CF9675EB27}"/>
              </a:ext>
            </a:extLst>
          </p:cNvPr>
          <p:cNvSpPr txBox="1">
            <a:spLocks/>
          </p:cNvSpPr>
          <p:nvPr userDrawn="1"/>
        </p:nvSpPr>
        <p:spPr>
          <a:xfrm>
            <a:off x="535518" y="818789"/>
            <a:ext cx="10880965" cy="9168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a:t>Title here</a:t>
            </a:r>
          </a:p>
        </p:txBody>
      </p:sp>
      <p:sp>
        <p:nvSpPr>
          <p:cNvPr id="22" name="Text Placeholder 3">
            <a:extLst>
              <a:ext uri="{FF2B5EF4-FFF2-40B4-BE49-F238E27FC236}">
                <a16:creationId xmlns:a16="http://schemas.microsoft.com/office/drawing/2014/main" id="{4388A41F-6E1D-F042-D079-59E84D387F7A}"/>
              </a:ext>
            </a:extLst>
          </p:cNvPr>
          <p:cNvSpPr txBox="1">
            <a:spLocks/>
          </p:cNvSpPr>
          <p:nvPr userDrawn="1"/>
        </p:nvSpPr>
        <p:spPr>
          <a:xfrm>
            <a:off x="535517" y="1808317"/>
            <a:ext cx="11056435" cy="481231"/>
          </a:xfrm>
          <a:prstGeom prst="rect">
            <a:avLst/>
          </a:prstGeom>
        </p:spPr>
        <p:txBody>
          <a:bodyPr vert="horz" lIns="91440" tIns="45720" rIns="91440" bIns="45720" rtlCol="0" anchor="ctr"/>
          <a:lstStyle>
            <a:defPPr>
              <a:defRPr lang="en-US"/>
            </a:defPPr>
            <a:lvl1pPr marL="0" indent="0" algn="l" defTabSz="914400" rtl="0" eaLnBrk="1" latinLnBrk="0" hangingPunct="1">
              <a:buNone/>
              <a:defRPr sz="28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buNone/>
              <a:defRPr sz="1400" kern="1200">
                <a:solidFill>
                  <a:schemeClr val="tx1"/>
                </a:solidFill>
                <a:latin typeface="+mn-lt"/>
                <a:ea typeface="+mn-ea"/>
                <a:cs typeface="+mn-cs"/>
              </a:defRPr>
            </a:lvl2pPr>
            <a:lvl3pPr marL="914400" indent="0" algn="l" defTabSz="914400" rtl="0" eaLnBrk="1" latinLnBrk="0" hangingPunct="1">
              <a:buNone/>
              <a:defRPr sz="1200" kern="1200">
                <a:solidFill>
                  <a:schemeClr val="tx1"/>
                </a:solidFill>
                <a:latin typeface="+mn-lt"/>
                <a:ea typeface="+mn-ea"/>
                <a:cs typeface="+mn-cs"/>
              </a:defRPr>
            </a:lvl3pPr>
            <a:lvl4pPr marL="1371600" indent="0" algn="l" defTabSz="914400" rtl="0" eaLnBrk="1" latinLnBrk="0" hangingPunct="1">
              <a:buNone/>
              <a:defRPr sz="1000" kern="1200">
                <a:solidFill>
                  <a:schemeClr val="tx1"/>
                </a:solidFill>
                <a:latin typeface="+mn-lt"/>
                <a:ea typeface="+mn-ea"/>
                <a:cs typeface="+mn-cs"/>
              </a:defRPr>
            </a:lvl4pPr>
            <a:lvl5pPr marL="1828800" indent="0" algn="l" defTabSz="914400" rtl="0" eaLnBrk="1" latinLnBrk="0" hangingPunct="1">
              <a:buNone/>
              <a:defRPr sz="1000" kern="1200">
                <a:solidFill>
                  <a:schemeClr val="tx1"/>
                </a:solidFill>
                <a:latin typeface="+mn-lt"/>
                <a:ea typeface="+mn-ea"/>
                <a:cs typeface="+mn-cs"/>
              </a:defRPr>
            </a:lvl5pPr>
            <a:lvl6pPr marL="2286000" indent="0" algn="l" defTabSz="914400" rtl="0" eaLnBrk="1" latinLnBrk="0" hangingPunct="1">
              <a:buNone/>
              <a:defRPr sz="1000" kern="1200">
                <a:solidFill>
                  <a:schemeClr val="tx1"/>
                </a:solidFill>
                <a:latin typeface="+mn-lt"/>
                <a:ea typeface="+mn-ea"/>
                <a:cs typeface="+mn-cs"/>
              </a:defRPr>
            </a:lvl6pPr>
            <a:lvl7pPr marL="2743200" indent="0" algn="l" defTabSz="914400" rtl="0" eaLnBrk="1" latinLnBrk="0" hangingPunct="1">
              <a:buNone/>
              <a:defRPr sz="1000" kern="1200">
                <a:solidFill>
                  <a:schemeClr val="tx1"/>
                </a:solidFill>
                <a:latin typeface="+mn-lt"/>
                <a:ea typeface="+mn-ea"/>
                <a:cs typeface="+mn-cs"/>
              </a:defRPr>
            </a:lvl7pPr>
            <a:lvl8pPr marL="3200400" indent="0" algn="l" defTabSz="914400" rtl="0" eaLnBrk="1" latinLnBrk="0" hangingPunct="1">
              <a:buNone/>
              <a:defRPr sz="1000" kern="1200">
                <a:solidFill>
                  <a:schemeClr val="tx1"/>
                </a:solidFill>
                <a:latin typeface="+mn-lt"/>
                <a:ea typeface="+mn-ea"/>
                <a:cs typeface="+mn-cs"/>
              </a:defRPr>
            </a:lvl8pPr>
            <a:lvl9pPr marL="3657600" indent="0" algn="l" defTabSz="914400" rtl="0" eaLnBrk="1" latinLnBrk="0" hangingPunct="1">
              <a:buNone/>
              <a:defRPr sz="1000" kern="1200">
                <a:solidFill>
                  <a:schemeClr val="tx1"/>
                </a:solidFill>
                <a:latin typeface="+mn-lt"/>
                <a:ea typeface="+mn-ea"/>
                <a:cs typeface="+mn-cs"/>
              </a:defRPr>
            </a:lvl9pPr>
          </a:lstStyle>
          <a:p>
            <a:r>
              <a:rPr lang="en-GB"/>
              <a:t>Subtitle</a:t>
            </a:r>
          </a:p>
        </p:txBody>
      </p:sp>
    </p:spTree>
    <p:extLst>
      <p:ext uri="{BB962C8B-B14F-4D97-AF65-F5344CB8AC3E}">
        <p14:creationId xmlns:p14="http://schemas.microsoft.com/office/powerpoint/2010/main" val="2754722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599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14325" y="304802"/>
            <a:ext cx="3115062" cy="1179578"/>
          </a:xfrm>
          <a:prstGeom prst="rect">
            <a:avLst/>
          </a:prstGeom>
        </p:spPr>
      </p:pic>
    </p:spTree>
    <p:extLst>
      <p:ext uri="{BB962C8B-B14F-4D97-AF65-F5344CB8AC3E}">
        <p14:creationId xmlns:p14="http://schemas.microsoft.com/office/powerpoint/2010/main" val="1095439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27" name="Picture 26"/>
          <p:cNvPicPr>
            <a:picLocks noChangeAspect="1"/>
          </p:cNvPicPr>
          <p:nvPr userDrawn="1"/>
        </p:nvPicPr>
        <p:blipFill rotWithShape="1">
          <a:blip r:embed="rId20">
            <a:extLst>
              <a:ext uri="{28A0092B-C50C-407E-A947-70E740481C1C}">
                <a14:useLocalDpi xmlns:a14="http://schemas.microsoft.com/office/drawing/2010/main" val="0"/>
              </a:ext>
            </a:extLst>
          </a:blip>
          <a:srcRect l="1176" t="2824" r="1691" b="2329"/>
          <a:stretch/>
        </p:blipFill>
        <p:spPr>
          <a:xfrm>
            <a:off x="314326" y="212494"/>
            <a:ext cx="2366269" cy="900689"/>
          </a:xfrm>
          <a:prstGeom prst="rect">
            <a:avLst/>
          </a:prstGeom>
        </p:spPr>
      </p:pic>
    </p:spTree>
    <p:extLst>
      <p:ext uri="{BB962C8B-B14F-4D97-AF65-F5344CB8AC3E}">
        <p14:creationId xmlns:p14="http://schemas.microsoft.com/office/powerpoint/2010/main" val="10599783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880878-B6C1-418C-BDF0-FC1309CDDC13}" type="datetimeFigureOut">
              <a:rPr lang="en-US" smtClean="0">
                <a:solidFill>
                  <a:srgbClr val="000000">
                    <a:tint val="75000"/>
                  </a:srgbClr>
                </a:solidFill>
              </a:rPr>
              <a:pPr/>
              <a:t>7/25/24</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91D7CE3-C0B7-490A-A1AF-C9C0080CE49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78320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ag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2EA1EC-0A57-C628-A6FE-4423C73979D5}"/>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3">
            <a:extLst>
              <a:ext uri="{FF2B5EF4-FFF2-40B4-BE49-F238E27FC236}">
                <a16:creationId xmlns:a16="http://schemas.microsoft.com/office/drawing/2014/main" id="{0C6DECE6-ACC4-E858-2626-55F952147D8E}"/>
              </a:ext>
            </a:extLst>
          </p:cNvPr>
          <p:cNvSpPr>
            <a:spLocks noGrp="1"/>
          </p:cNvSpPr>
          <p:nvPr>
            <p:ph type="body" sz="half" idx="2"/>
          </p:nvPr>
        </p:nvSpPr>
        <p:spPr>
          <a:xfrm>
            <a:off x="456268" y="2802835"/>
            <a:ext cx="10993610" cy="1487064"/>
          </a:xfrm>
          <a:prstGeom prst="rect">
            <a:avLst/>
          </a:prstGeom>
        </p:spPr>
        <p:txBody>
          <a:bodyPr anchor="b"/>
          <a:lstStyle>
            <a:lvl1pPr marL="0" indent="0">
              <a:buNone/>
              <a:defRPr sz="48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03B3B3F6-A4CC-084B-C7E8-E0FD05F656F7}"/>
              </a:ext>
            </a:extLst>
          </p:cNvPr>
          <p:cNvSpPr>
            <a:spLocks noGrp="1"/>
          </p:cNvSpPr>
          <p:nvPr>
            <p:ph type="body" sz="half" idx="10"/>
          </p:nvPr>
        </p:nvSpPr>
        <p:spPr>
          <a:xfrm>
            <a:off x="456268" y="4437435"/>
            <a:ext cx="10993610" cy="860898"/>
          </a:xfrm>
          <a:prstGeom prst="rect">
            <a:avLst/>
          </a:prstGeom>
        </p:spPr>
        <p:txBody>
          <a:bodyPr/>
          <a:lstStyle>
            <a:lvl1pPr marL="0" indent="0">
              <a:buNone/>
              <a:defRPr sz="2400" b="1" i="0" spc="50" baseline="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069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Purpose">
    <p:spTree>
      <p:nvGrpSpPr>
        <p:cNvPr id="1" name=""/>
        <p:cNvGrpSpPr/>
        <p:nvPr/>
      </p:nvGrpSpPr>
      <p:grpSpPr>
        <a:xfrm>
          <a:off x="0" y="0"/>
          <a:ext cx="0" cy="0"/>
          <a:chOff x="0" y="0"/>
          <a:chExt cx="0" cy="0"/>
        </a:xfrm>
      </p:grpSpPr>
      <p:pic>
        <p:nvPicPr>
          <p:cNvPr id="7" name="Picture 6" descr="A close-up of a person's hands&#10;&#10;Description automatically generated">
            <a:extLst>
              <a:ext uri="{FF2B5EF4-FFF2-40B4-BE49-F238E27FC236}">
                <a16:creationId xmlns:a16="http://schemas.microsoft.com/office/drawing/2014/main" id="{AD86F96E-666E-2C64-B04E-525E7911D8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315732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652543"/>
      </p:ext>
    </p:extLst>
  </p:cSld>
  <p:clrMap bg1="lt1" tx1="dk1" bg2="lt2" tx2="dk2" accent1="accent1" accent2="accent2" accent3="accent3" accent4="accent4" accent5="accent5" accent6="accent6" hlink="hlink" folHlink="folHlink"/>
  <p:sldLayoutIdLst>
    <p:sldLayoutId id="2147483830" r:id="rId1"/>
    <p:sldLayoutId id="2147483838" r:id="rId2"/>
    <p:sldLayoutId id="2147483831" r:id="rId3"/>
    <p:sldLayoutId id="2147483832" r:id="rId4"/>
    <p:sldLayoutId id="2147483833" r:id="rId5"/>
    <p:sldLayoutId id="2147483834" r:id="rId6"/>
    <p:sldLayoutId id="2147483835" r:id="rId7"/>
    <p:sldLayoutId id="2147483837" r:id="rId8"/>
    <p:sldLayoutId id="2147483866" r:id="rId9"/>
    <p:sldLayoutId id="2147483863" r:id="rId10"/>
    <p:sldLayoutId id="2147483836" r:id="rId11"/>
    <p:sldLayoutId id="2147483865" r:id="rId12"/>
    <p:sldLayoutId id="2147483864" r:id="rId13"/>
    <p:sldLayoutId id="2147483829" r:id="rId14"/>
    <p:sldLayoutId id="2147483811" r:id="rId15"/>
    <p:sldLayoutId id="2147483812" r:id="rId16"/>
    <p:sldLayoutId id="2147483794" r:id="rId17"/>
    <p:sldLayoutId id="2147483795" r:id="rId18"/>
    <p:sldLayoutId id="2147483796" r:id="rId19"/>
    <p:sldLayoutId id="2147483797" r:id="rId20"/>
    <p:sldLayoutId id="2147483798" r:id="rId21"/>
    <p:sldLayoutId id="2147483845" r:id="rId22"/>
    <p:sldLayoutId id="2147483846" r:id="rId23"/>
    <p:sldLayoutId id="2147483816" r:id="rId24"/>
    <p:sldLayoutId id="2147483814" r:id="rId25"/>
    <p:sldLayoutId id="2147483815" r:id="rId26"/>
    <p:sldLayoutId id="2147483868" r:id="rId27"/>
    <p:sldLayoutId id="2147483650" r:id="rId28"/>
    <p:sldLayoutId id="2147483662" r:id="rId29"/>
    <p:sldLayoutId id="2147483867" r:id="rId30"/>
    <p:sldLayoutId id="2147483688" r:id="rId31"/>
    <p:sldLayoutId id="2147483841" r:id="rId32"/>
    <p:sldLayoutId id="2147483842" r:id="rId33"/>
    <p:sldLayoutId id="2147483817" r:id="rId34"/>
    <p:sldLayoutId id="2147483818" r:id="rId35"/>
    <p:sldLayoutId id="2147483819" r:id="rId36"/>
    <p:sldLayoutId id="2147483664" r:id="rId37"/>
    <p:sldLayoutId id="2147483665" r:id="rId38"/>
    <p:sldLayoutId id="2147483666" r:id="rId39"/>
    <p:sldLayoutId id="2147483667" r:id="rId40"/>
    <p:sldLayoutId id="2147483689" r:id="rId41"/>
    <p:sldLayoutId id="2147483849" r:id="rId42"/>
    <p:sldLayoutId id="2147483850" r:id="rId43"/>
    <p:sldLayoutId id="2147483820" r:id="rId44"/>
    <p:sldLayoutId id="2147483821" r:id="rId45"/>
    <p:sldLayoutId id="2147483822" r:id="rId46"/>
    <p:sldLayoutId id="2147483674" r:id="rId47"/>
    <p:sldLayoutId id="2147483675" r:id="rId48"/>
    <p:sldLayoutId id="2147483676" r:id="rId49"/>
    <p:sldLayoutId id="2147483677" r:id="rId50"/>
    <p:sldLayoutId id="2147483691" r:id="rId51"/>
    <p:sldLayoutId id="2147483853" r:id="rId52"/>
    <p:sldLayoutId id="2147483854" r:id="rId53"/>
    <p:sldLayoutId id="2147483823" r:id="rId54"/>
    <p:sldLayoutId id="2147483824" r:id="rId55"/>
    <p:sldLayoutId id="2147483825" r:id="rId56"/>
    <p:sldLayoutId id="2147483679" r:id="rId57"/>
    <p:sldLayoutId id="2147483680" r:id="rId58"/>
    <p:sldLayoutId id="2147483681" r:id="rId59"/>
    <p:sldLayoutId id="2147483682" r:id="rId60"/>
    <p:sldLayoutId id="2147483692" r:id="rId61"/>
    <p:sldLayoutId id="2147483857" r:id="rId62"/>
    <p:sldLayoutId id="2147483858" r:id="rId63"/>
    <p:sldLayoutId id="2147483826" r:id="rId64"/>
    <p:sldLayoutId id="2147483827" r:id="rId65"/>
    <p:sldLayoutId id="2147483828" r:id="rId66"/>
    <p:sldLayoutId id="2147483684" r:id="rId67"/>
    <p:sldLayoutId id="2147483685" r:id="rId68"/>
    <p:sldLayoutId id="2147483686" r:id="rId69"/>
    <p:sldLayoutId id="2147483687" r:id="rId70"/>
    <p:sldLayoutId id="2147483693" r:id="rId71"/>
    <p:sldLayoutId id="2147483861" r:id="rId72"/>
    <p:sldLayoutId id="2147483862" r:id="rId73"/>
    <p:sldLayoutId id="2147483869" r:id="rId74"/>
    <p:sldLayoutId id="2147483870" r:id="rId75"/>
    <p:sldLayoutId id="2147483872" r:id="rId76"/>
    <p:sldLayoutId id="2147483873"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m.tuuli@gimpa.edu.gh" TargetMode="Externa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71.emf"/><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7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7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7.xml"/><Relationship Id="rId5" Type="http://schemas.openxmlformats.org/officeDocument/2006/relationships/image" Target="../media/image87.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9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1539-4396-E84B-9B0B-32507DFC7923}"/>
              </a:ext>
            </a:extLst>
          </p:cNvPr>
          <p:cNvSpPr>
            <a:spLocks noGrp="1"/>
          </p:cNvSpPr>
          <p:nvPr>
            <p:ph type="title"/>
          </p:nvPr>
        </p:nvSpPr>
        <p:spPr>
          <a:xfrm>
            <a:off x="49283" y="1329911"/>
            <a:ext cx="6258753" cy="2327689"/>
          </a:xfrm>
        </p:spPr>
        <p:txBody>
          <a:bodyPr/>
          <a:lstStyle/>
          <a:p>
            <a:pPr>
              <a:lnSpc>
                <a:spcPct val="100000"/>
              </a:lnSpc>
            </a:pPr>
            <a:r>
              <a:rPr lang="en-GB" sz="3600" b="1" dirty="0">
                <a:solidFill>
                  <a:srgbClr val="7030A0"/>
                </a:solidFill>
                <a:latin typeface="Arial" panose="020B0604020202020204" pitchFamily="34" charset="0"/>
                <a:cs typeface="Arial" panose="020B0604020202020204" pitchFamily="34" charset="0"/>
              </a:rPr>
              <a:t>Quantifying Dividends of Climate Adaptation Interventions – the Case of GARID Project</a:t>
            </a:r>
            <a:endParaRPr lang="en-US" altLang="en-US" sz="3600" dirty="0">
              <a:solidFill>
                <a:srgbClr val="7030A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8D96600-21B3-9746-B4F4-76B6C566369E}"/>
              </a:ext>
            </a:extLst>
          </p:cNvPr>
          <p:cNvSpPr>
            <a:spLocks noGrp="1"/>
          </p:cNvSpPr>
          <p:nvPr>
            <p:ph type="body" idx="1"/>
          </p:nvPr>
        </p:nvSpPr>
        <p:spPr>
          <a:xfrm>
            <a:off x="314325" y="4085465"/>
            <a:ext cx="4443204" cy="857595"/>
          </a:xfrm>
        </p:spPr>
        <p:txBody>
          <a:bodyPr>
            <a:noAutofit/>
          </a:bodyPr>
          <a:lstStyle/>
          <a:p>
            <a:r>
              <a:rPr lang="en-US" altLang="en-US" sz="2000" b="1" dirty="0">
                <a:latin typeface="Arial" panose="020B0604020202020204" pitchFamily="34" charset="0"/>
                <a:ea typeface="Arial Hebrew" charset="-79"/>
                <a:cs typeface="Arial" panose="020B0604020202020204" pitchFamily="34" charset="0"/>
              </a:rPr>
              <a:t>Prof. M M Tuuli</a:t>
            </a:r>
            <a:r>
              <a:rPr lang="en-US" altLang="en-US" sz="2000" b="1" baseline="30000" dirty="0">
                <a:latin typeface="Arial" panose="020B0604020202020204" pitchFamily="34" charset="0"/>
                <a:ea typeface="Arial Hebrew" charset="-79"/>
                <a:cs typeface="Arial" panose="020B0604020202020204" pitchFamily="34" charset="0"/>
              </a:rPr>
              <a:t>1*</a:t>
            </a:r>
            <a:r>
              <a:rPr lang="en-US" altLang="en-US" sz="2000" b="1" dirty="0">
                <a:latin typeface="Arial" panose="020B0604020202020204" pitchFamily="34" charset="0"/>
                <a:ea typeface="Arial Hebrew" charset="-79"/>
                <a:cs typeface="Arial" panose="020B0604020202020204" pitchFamily="34" charset="0"/>
              </a:rPr>
              <a:t>, A/Prof E Adaku</a:t>
            </a:r>
            <a:r>
              <a:rPr lang="en-US" altLang="en-US" sz="2000" b="1" baseline="30000" dirty="0">
                <a:latin typeface="Arial" panose="020B0604020202020204" pitchFamily="34" charset="0"/>
                <a:ea typeface="Arial Hebrew" charset="-79"/>
                <a:cs typeface="Arial" panose="020B0604020202020204" pitchFamily="34" charset="0"/>
              </a:rPr>
              <a:t>2</a:t>
            </a:r>
            <a:r>
              <a:rPr lang="en-US" altLang="en-US" sz="2000" b="1" dirty="0">
                <a:latin typeface="Arial" panose="020B0604020202020204" pitchFamily="34" charset="0"/>
                <a:ea typeface="Arial Hebrew" charset="-79"/>
                <a:cs typeface="Arial" panose="020B0604020202020204" pitchFamily="34" charset="0"/>
              </a:rPr>
              <a:t>, A/Prof E Bugri-Anarfo</a:t>
            </a:r>
            <a:r>
              <a:rPr lang="en-US" altLang="en-US" sz="2000" b="1" baseline="30000" dirty="0">
                <a:latin typeface="Arial" panose="020B0604020202020204" pitchFamily="34" charset="0"/>
                <a:ea typeface="Arial Hebrew" charset="-79"/>
                <a:cs typeface="Arial" panose="020B0604020202020204" pitchFamily="34" charset="0"/>
              </a:rPr>
              <a:t>2</a:t>
            </a:r>
            <a:r>
              <a:rPr lang="en-US" altLang="en-US" sz="2000" b="1" dirty="0">
                <a:latin typeface="Arial" panose="020B0604020202020204" pitchFamily="34" charset="0"/>
                <a:ea typeface="Arial Hebrew" charset="-79"/>
                <a:cs typeface="Arial" panose="020B0604020202020204" pitchFamily="34" charset="0"/>
              </a:rPr>
              <a:t> and Dr K O Sarfoh</a:t>
            </a:r>
            <a:r>
              <a:rPr lang="en-US" altLang="en-US" sz="2000" b="1" baseline="30000" dirty="0">
                <a:latin typeface="Arial" panose="020B0604020202020204" pitchFamily="34" charset="0"/>
                <a:ea typeface="Arial Hebrew" charset="-79"/>
                <a:cs typeface="Arial" panose="020B0604020202020204" pitchFamily="34" charset="0"/>
              </a:rPr>
              <a:t>3</a:t>
            </a:r>
            <a:endParaRPr lang="en-US" sz="2000" dirty="0"/>
          </a:p>
        </p:txBody>
      </p:sp>
      <p:sp>
        <p:nvSpPr>
          <p:cNvPr id="4" name="Text Placeholder 3">
            <a:extLst>
              <a:ext uri="{FF2B5EF4-FFF2-40B4-BE49-F238E27FC236}">
                <a16:creationId xmlns:a16="http://schemas.microsoft.com/office/drawing/2014/main" id="{7E577A2D-D46E-1748-B779-01F735DAB511}"/>
              </a:ext>
            </a:extLst>
          </p:cNvPr>
          <p:cNvSpPr>
            <a:spLocks noGrp="1"/>
          </p:cNvSpPr>
          <p:nvPr>
            <p:ph type="body" sz="quarter" idx="13"/>
          </p:nvPr>
        </p:nvSpPr>
        <p:spPr>
          <a:xfrm>
            <a:off x="-43485" y="5193059"/>
            <a:ext cx="5993711" cy="1558925"/>
          </a:xfrm>
        </p:spPr>
        <p:txBody>
          <a:bodyPr/>
          <a:lstStyle/>
          <a:p>
            <a:pPr marL="0" indent="0" algn="ctr">
              <a:buNone/>
            </a:pPr>
            <a:r>
              <a:rPr lang="en-US" altLang="en-US" sz="1600" baseline="30000" dirty="0">
                <a:latin typeface="Arial" panose="020B0604020202020204" pitchFamily="34" charset="0"/>
                <a:ea typeface="Arial Hebrew" charset="-79"/>
                <a:cs typeface="Arial" panose="020B0604020202020204" pitchFamily="34" charset="0"/>
              </a:rPr>
              <a:t>1</a:t>
            </a:r>
            <a:r>
              <a:rPr lang="en-US" altLang="en-US" sz="1600" dirty="0">
                <a:latin typeface="Arial" panose="020B0604020202020204" pitchFamily="34" charset="0"/>
                <a:ea typeface="Arial Hebrew" charset="-79"/>
                <a:cs typeface="Arial" panose="020B0604020202020204" pitchFamily="34" charset="0"/>
              </a:rPr>
              <a:t>Loughborough University, UK</a:t>
            </a:r>
          </a:p>
          <a:p>
            <a:pPr marL="0" indent="0" algn="ctr">
              <a:buNone/>
            </a:pPr>
            <a:r>
              <a:rPr lang="en-US" altLang="en-US" sz="1600" baseline="30000" dirty="0">
                <a:latin typeface="Arial" panose="020B0604020202020204" pitchFamily="34" charset="0"/>
                <a:ea typeface="Arial Hebrew" charset="-79"/>
                <a:cs typeface="Arial" panose="020B0604020202020204" pitchFamily="34" charset="0"/>
              </a:rPr>
              <a:t>2</a:t>
            </a:r>
            <a:r>
              <a:rPr lang="en-US" altLang="en-US" sz="1600" dirty="0">
                <a:latin typeface="Arial" panose="020B0604020202020204" pitchFamily="34" charset="0"/>
                <a:ea typeface="Arial Hebrew" charset="-79"/>
                <a:cs typeface="Arial" panose="020B0604020202020204" pitchFamily="34" charset="0"/>
              </a:rPr>
              <a:t>Ghana Institute of Management and Public Administration (GIMPA), Ghana</a:t>
            </a:r>
          </a:p>
          <a:p>
            <a:pPr marL="0" indent="0" algn="ctr">
              <a:buNone/>
            </a:pPr>
            <a:r>
              <a:rPr lang="en-US" sz="1600" baseline="30000" dirty="0">
                <a:latin typeface="Arial" panose="020B0604020202020204" pitchFamily="34" charset="0"/>
                <a:ea typeface="Arial Hebrew" charset="-79"/>
                <a:cs typeface="Arial" panose="020B0604020202020204" pitchFamily="34" charset="0"/>
              </a:rPr>
              <a:t>3</a:t>
            </a:r>
            <a:r>
              <a:rPr lang="en-US" sz="1600" dirty="0">
                <a:latin typeface="Arial" panose="020B0604020202020204" pitchFamily="34" charset="0"/>
                <a:ea typeface="Arial Hebrew" charset="-79"/>
                <a:cs typeface="Arial" panose="020B0604020202020204" pitchFamily="34" charset="0"/>
              </a:rPr>
              <a:t>Ministry of Works and Housing, Ghana</a:t>
            </a:r>
          </a:p>
          <a:p>
            <a:pPr marL="0" indent="0" algn="ctr">
              <a:buNone/>
            </a:pPr>
            <a:r>
              <a:rPr lang="en-US" sz="1600" baseline="30000" dirty="0">
                <a:effectLst/>
                <a:latin typeface="Arial" panose="020B0604020202020204" pitchFamily="34" charset="0"/>
                <a:ea typeface="Calibri" panose="020F0502020204030204" pitchFamily="34" charset="0"/>
                <a:cs typeface="Arial" panose="020B0604020202020204" pitchFamily="34" charset="0"/>
              </a:rPr>
              <a:t>*</a:t>
            </a:r>
            <a:r>
              <a:rPr lang="en-US" sz="1600" u="sng" dirty="0" err="1">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
              </a:rPr>
              <a:t>m.m.tuuli@</a:t>
            </a:r>
            <a:r>
              <a:rPr lang="en-US" sz="1600" u="sng" dirty="0" err="1">
                <a:solidFill>
                  <a:srgbClr val="0563C1"/>
                </a:solidFill>
                <a:effectLst/>
                <a:latin typeface="Arial" panose="020B0604020202020204" pitchFamily="34" charset="0"/>
                <a:ea typeface="Calibri" panose="020F0502020204030204" pitchFamily="34" charset="0"/>
                <a:cs typeface="Arial" panose="020B0604020202020204" pitchFamily="34" charset="0"/>
              </a:rPr>
              <a:t>lboro.ac.uk</a:t>
            </a:r>
            <a:endParaRPr lang="en-US" sz="1600" dirty="0">
              <a:latin typeface="Arial" panose="020B0604020202020204" pitchFamily="34" charset="0"/>
              <a:ea typeface="Arial Hebrew" charset="-79"/>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9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217D014-6CD7-BA43-801F-F27B9C112C92}"/>
              </a:ext>
            </a:extLst>
          </p:cNvPr>
          <p:cNvSpPr txBox="1"/>
          <p:nvPr/>
        </p:nvSpPr>
        <p:spPr>
          <a:xfrm>
            <a:off x="0" y="345421"/>
            <a:ext cx="12192000" cy="769441"/>
          </a:xfrm>
          <a:prstGeom prst="rect">
            <a:avLst/>
          </a:prstGeom>
          <a:noFill/>
        </p:spPr>
        <p:txBody>
          <a:bodyPr wrap="square">
            <a:spAutoFit/>
          </a:bodyPr>
          <a:lstStyle/>
          <a:p>
            <a:pPr algn="ctr"/>
            <a:r>
              <a:rPr lang="en-US" sz="4400" b="1" dirty="0">
                <a:solidFill>
                  <a:srgbClr val="7030A0"/>
                </a:solidFill>
                <a:effectLst/>
                <a:latin typeface="Arial" panose="020B0604020202020204" pitchFamily="34" charset="0"/>
                <a:cs typeface="Arial" panose="020B0604020202020204" pitchFamily="34" charset="0"/>
              </a:rPr>
              <a:t>Project Development Objectives</a:t>
            </a:r>
            <a:endParaRPr lang="en-GH" sz="4400" b="1" dirty="0">
              <a:solidFill>
                <a:srgbClr val="7030A0"/>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7" name="TextBox 6">
            <a:extLst>
              <a:ext uri="{FF2B5EF4-FFF2-40B4-BE49-F238E27FC236}">
                <a16:creationId xmlns:a16="http://schemas.microsoft.com/office/drawing/2014/main" id="{568728C4-E0DE-0B3C-7511-14F3004445BD}"/>
              </a:ext>
            </a:extLst>
          </p:cNvPr>
          <p:cNvSpPr txBox="1"/>
          <p:nvPr/>
        </p:nvSpPr>
        <p:spPr>
          <a:xfrm>
            <a:off x="662608" y="1527458"/>
            <a:ext cx="10376453" cy="2677656"/>
          </a:xfrm>
          <a:prstGeom prst="rect">
            <a:avLst/>
          </a:prstGeom>
          <a:noFill/>
        </p:spPr>
        <p:txBody>
          <a:bodyPr wrap="square">
            <a:spAutoFit/>
          </a:bodyPr>
          <a:lstStyle/>
          <a:p>
            <a:r>
              <a:rPr lang="en-US" sz="2800" dirty="0">
                <a:effectLst/>
                <a:latin typeface="Arial" panose="020B0604020202020204" pitchFamily="34" charset="0"/>
                <a:cs typeface="Arial" panose="020B0604020202020204" pitchFamily="34" charset="0"/>
              </a:rPr>
              <a:t>The objective of the project is </a:t>
            </a:r>
          </a:p>
          <a:p>
            <a:pPr marL="457200" indent="-457200">
              <a:buFont typeface="Arial" panose="020B0604020202020204" pitchFamily="34" charset="0"/>
              <a:buChar char="•"/>
            </a:pPr>
            <a:r>
              <a:rPr lang="en-US" sz="2800" dirty="0">
                <a:effectLst/>
                <a:latin typeface="Arial" panose="020B0604020202020204" pitchFamily="34" charset="0"/>
                <a:cs typeface="Arial" panose="020B0604020202020204" pitchFamily="34" charset="0"/>
              </a:rPr>
              <a:t>to improve </a:t>
            </a:r>
            <a:r>
              <a:rPr lang="en-US" sz="2800" u="sng" dirty="0">
                <a:effectLst/>
                <a:latin typeface="Arial" panose="020B0604020202020204" pitchFamily="34" charset="0"/>
                <a:cs typeface="Arial" panose="020B0604020202020204" pitchFamily="34" charset="0"/>
              </a:rPr>
              <a:t>flood risk management </a:t>
            </a:r>
            <a:r>
              <a:rPr lang="en-US" sz="2800" dirty="0">
                <a:effectLst/>
                <a:latin typeface="Arial" panose="020B0604020202020204" pitchFamily="34" charset="0"/>
                <a:cs typeface="Arial" panose="020B0604020202020204" pitchFamily="34" charset="0"/>
              </a:rPr>
              <a:t>and </a:t>
            </a:r>
            <a:r>
              <a:rPr lang="en-US" sz="2800" u="sng" dirty="0">
                <a:effectLst/>
                <a:latin typeface="Arial" panose="020B0604020202020204" pitchFamily="34" charset="0"/>
                <a:cs typeface="Arial" panose="020B0604020202020204" pitchFamily="34" charset="0"/>
              </a:rPr>
              <a:t>solid waste management </a:t>
            </a:r>
            <a:r>
              <a:rPr lang="en-US" sz="2800" dirty="0">
                <a:effectLst/>
                <a:latin typeface="Arial" panose="020B0604020202020204" pitchFamily="34" charset="0"/>
                <a:cs typeface="Arial" panose="020B0604020202020204" pitchFamily="34" charset="0"/>
              </a:rPr>
              <a:t>in the </a:t>
            </a:r>
            <a:r>
              <a:rPr lang="en-US" sz="2800" dirty="0" err="1">
                <a:effectLst/>
                <a:latin typeface="Arial" panose="020B0604020202020204" pitchFamily="34" charset="0"/>
                <a:cs typeface="Arial" panose="020B0604020202020204" pitchFamily="34" charset="0"/>
              </a:rPr>
              <a:t>Odaw</a:t>
            </a:r>
            <a:r>
              <a:rPr lang="en-US" sz="2800" dirty="0">
                <a:effectLst/>
                <a:latin typeface="Arial" panose="020B0604020202020204" pitchFamily="34" charset="0"/>
                <a:cs typeface="Arial" panose="020B0604020202020204" pitchFamily="34" charset="0"/>
              </a:rPr>
              <a:t> River Basin of the Greater Accra Region and </a:t>
            </a:r>
          </a:p>
          <a:p>
            <a:pPr marL="457200" indent="-457200">
              <a:buFont typeface="Arial" panose="020B0604020202020204" pitchFamily="34" charset="0"/>
              <a:buChar char="•"/>
            </a:pPr>
            <a:r>
              <a:rPr lang="en-US" sz="2800" dirty="0">
                <a:effectLst/>
                <a:latin typeface="Arial" panose="020B0604020202020204" pitchFamily="34" charset="0"/>
                <a:cs typeface="Arial" panose="020B0604020202020204" pitchFamily="34" charset="0"/>
              </a:rPr>
              <a:t>improve access to basic infrastructure and services in the targeted communities within the Basin.</a:t>
            </a:r>
            <a:endParaRPr lang="en-GH" sz="2800" dirty="0">
              <a:solidFill>
                <a:srgbClr val="000000"/>
              </a:solidFill>
              <a:effectLst/>
              <a:latin typeface="Arial" panose="020B0604020202020204" pitchFamily="34" charset="0"/>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64225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E5F5C89-86B7-323E-053D-FE8E6776F719}"/>
              </a:ext>
            </a:extLst>
          </p:cNvPr>
          <p:cNvPicPr>
            <a:picLocks noChangeAspect="1"/>
          </p:cNvPicPr>
          <p:nvPr/>
        </p:nvPicPr>
        <p:blipFill rotWithShape="1">
          <a:blip r:embed="rId3"/>
          <a:srcRect l="38633" t="35095" r="29295" b="30389"/>
          <a:stretch/>
        </p:blipFill>
        <p:spPr>
          <a:xfrm>
            <a:off x="2134394" y="507985"/>
            <a:ext cx="4503418" cy="2307634"/>
          </a:xfrm>
          <a:prstGeom prst="rect">
            <a:avLst/>
          </a:prstGeom>
        </p:spPr>
      </p:pic>
      <p:pic>
        <p:nvPicPr>
          <p:cNvPr id="9" name="Picture 8">
            <a:extLst>
              <a:ext uri="{FF2B5EF4-FFF2-40B4-BE49-F238E27FC236}">
                <a16:creationId xmlns:a16="http://schemas.microsoft.com/office/drawing/2014/main" id="{4B79B43E-D6C2-77AD-2706-639864D37CFC}"/>
              </a:ext>
            </a:extLst>
          </p:cNvPr>
          <p:cNvPicPr>
            <a:picLocks noChangeAspect="1"/>
          </p:cNvPicPr>
          <p:nvPr/>
        </p:nvPicPr>
        <p:blipFill rotWithShape="1">
          <a:blip r:embed="rId4"/>
          <a:srcRect l="43489" t="30963" r="42266" b="10664"/>
          <a:stretch/>
        </p:blipFill>
        <p:spPr>
          <a:xfrm>
            <a:off x="6613541" y="785702"/>
            <a:ext cx="2914152" cy="4873018"/>
          </a:xfrm>
          <a:prstGeom prst="rect">
            <a:avLst/>
          </a:prstGeom>
        </p:spPr>
      </p:pic>
      <p:sp>
        <p:nvSpPr>
          <p:cNvPr id="10" name="Title 1">
            <a:extLst>
              <a:ext uri="{FF2B5EF4-FFF2-40B4-BE49-F238E27FC236}">
                <a16:creationId xmlns:a16="http://schemas.microsoft.com/office/drawing/2014/main" id="{1A9069F0-E1B2-5801-D41D-E407B0BC3FFC}"/>
              </a:ext>
            </a:extLst>
          </p:cNvPr>
          <p:cNvSpPr txBox="1">
            <a:spLocks/>
          </p:cNvSpPr>
          <p:nvPr/>
        </p:nvSpPr>
        <p:spPr>
          <a:xfrm>
            <a:off x="0" y="109995"/>
            <a:ext cx="12191999" cy="6757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 Accra &amp; The </a:t>
            </a:r>
            <a:r>
              <a:rPr lang="en-US" b="1" dirty="0" err="1">
                <a:solidFill>
                  <a:srgbClr val="7030A0"/>
                </a:solidFill>
                <a:latin typeface="Arial" panose="020B0604020202020204" pitchFamily="34" charset="0"/>
                <a:cs typeface="Arial" panose="020B0604020202020204" pitchFamily="34" charset="0"/>
              </a:rPr>
              <a:t>Odaw</a:t>
            </a:r>
            <a:r>
              <a:rPr lang="en-US" b="1" dirty="0">
                <a:solidFill>
                  <a:srgbClr val="7030A0"/>
                </a:solidFill>
                <a:latin typeface="Arial" panose="020B0604020202020204" pitchFamily="34" charset="0"/>
                <a:cs typeface="Arial" panose="020B0604020202020204" pitchFamily="34" charset="0"/>
              </a:rPr>
              <a:t> River / Drainage Basin</a:t>
            </a:r>
          </a:p>
        </p:txBody>
      </p:sp>
      <p:sp>
        <p:nvSpPr>
          <p:cNvPr id="11" name="Content Placeholder 2">
            <a:extLst>
              <a:ext uri="{FF2B5EF4-FFF2-40B4-BE49-F238E27FC236}">
                <a16:creationId xmlns:a16="http://schemas.microsoft.com/office/drawing/2014/main" id="{1646D41A-956C-B61C-0C6E-AF58C092C324}"/>
              </a:ext>
            </a:extLst>
          </p:cNvPr>
          <p:cNvSpPr txBox="1">
            <a:spLocks/>
          </p:cNvSpPr>
          <p:nvPr/>
        </p:nvSpPr>
        <p:spPr>
          <a:xfrm>
            <a:off x="9702011" y="4860880"/>
            <a:ext cx="2363319" cy="6180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err="1"/>
              <a:t>Odaw</a:t>
            </a:r>
            <a:r>
              <a:rPr lang="en-US" sz="1800" dirty="0"/>
              <a:t> Drainage Basin ≈ 273 km</a:t>
            </a:r>
            <a:r>
              <a:rPr lang="en-US" sz="1800" baseline="30000" dirty="0"/>
              <a:t>2</a:t>
            </a:r>
            <a:r>
              <a:rPr lang="en-US" sz="1800" dirty="0"/>
              <a:t> (Area)  &amp; 30km (length) approx.</a:t>
            </a:r>
          </a:p>
        </p:txBody>
      </p:sp>
      <p:pic>
        <p:nvPicPr>
          <p:cNvPr id="12" name="Afbeelding 20">
            <a:extLst>
              <a:ext uri="{FF2B5EF4-FFF2-40B4-BE49-F238E27FC236}">
                <a16:creationId xmlns:a16="http://schemas.microsoft.com/office/drawing/2014/main" id="{05F3564B-A15F-BFF3-184F-E98316604130}"/>
              </a:ext>
            </a:extLst>
          </p:cNvPr>
          <p:cNvPicPr/>
          <p:nvPr/>
        </p:nvPicPr>
        <p:blipFill>
          <a:blip r:embed="rId5" cstate="print"/>
          <a:srcRect/>
          <a:stretch>
            <a:fillRect/>
          </a:stretch>
        </p:blipFill>
        <p:spPr bwMode="auto">
          <a:xfrm>
            <a:off x="2114280" y="3959291"/>
            <a:ext cx="4499261" cy="1803178"/>
          </a:xfrm>
          <a:prstGeom prst="rect">
            <a:avLst/>
          </a:prstGeom>
          <a:noFill/>
          <a:ln w="9525">
            <a:noFill/>
            <a:miter lim="800000"/>
            <a:headEnd/>
            <a:tailEnd/>
          </a:ln>
        </p:spPr>
      </p:pic>
      <p:cxnSp>
        <p:nvCxnSpPr>
          <p:cNvPr id="13" name="Straight Arrow Connector 12">
            <a:extLst>
              <a:ext uri="{FF2B5EF4-FFF2-40B4-BE49-F238E27FC236}">
                <a16:creationId xmlns:a16="http://schemas.microsoft.com/office/drawing/2014/main" id="{96D2BDEE-B1E0-67BF-9C9F-3E019C57924E}"/>
              </a:ext>
            </a:extLst>
          </p:cNvPr>
          <p:cNvCxnSpPr>
            <a:cxnSpLocks/>
          </p:cNvCxnSpPr>
          <p:nvPr/>
        </p:nvCxnSpPr>
        <p:spPr>
          <a:xfrm>
            <a:off x="3305300" y="1985103"/>
            <a:ext cx="4765317" cy="25512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343AAFD-22E6-06CB-CE1F-44111D895208}"/>
              </a:ext>
            </a:extLst>
          </p:cNvPr>
          <p:cNvSpPr/>
          <p:nvPr/>
        </p:nvSpPr>
        <p:spPr>
          <a:xfrm>
            <a:off x="2353973" y="2796334"/>
            <a:ext cx="4581217" cy="600164"/>
          </a:xfrm>
          <a:prstGeom prst="rect">
            <a:avLst/>
          </a:prstGeom>
        </p:spPr>
        <p:txBody>
          <a:bodyPr wrap="square">
            <a:spAutoFit/>
          </a:bodyPr>
          <a:lstStyle/>
          <a:p>
            <a:r>
              <a:rPr lang="en-US" sz="1650" dirty="0"/>
              <a:t>Greater Accra Metropolitan Area ≈ 4.5million </a:t>
            </a:r>
            <a:r>
              <a:rPr lang="en-US" sz="1650" dirty="0">
                <a:sym typeface="Wingdings" panose="05000000000000000000" pitchFamily="2" charset="2"/>
              </a:rPr>
              <a:t> 8 million (2035)</a:t>
            </a:r>
            <a:endParaRPr lang="en-US" sz="1650" dirty="0"/>
          </a:p>
        </p:txBody>
      </p:sp>
      <p:sp>
        <p:nvSpPr>
          <p:cNvPr id="15" name="Rectangle 14">
            <a:extLst>
              <a:ext uri="{FF2B5EF4-FFF2-40B4-BE49-F238E27FC236}">
                <a16:creationId xmlns:a16="http://schemas.microsoft.com/office/drawing/2014/main" id="{78C08C6B-5161-E650-5FA1-01A2E54EDFD5}"/>
              </a:ext>
            </a:extLst>
          </p:cNvPr>
          <p:cNvSpPr/>
          <p:nvPr/>
        </p:nvSpPr>
        <p:spPr>
          <a:xfrm>
            <a:off x="2316393" y="3500247"/>
            <a:ext cx="3503911" cy="400110"/>
          </a:xfrm>
          <a:prstGeom prst="rect">
            <a:avLst/>
          </a:prstGeom>
        </p:spPr>
        <p:txBody>
          <a:bodyPr wrap="square">
            <a:spAutoFit/>
          </a:bodyPr>
          <a:lstStyle/>
          <a:p>
            <a:r>
              <a:rPr lang="en-US" sz="2000" b="1" dirty="0"/>
              <a:t>9 River/Drainage basins</a:t>
            </a:r>
          </a:p>
        </p:txBody>
      </p:sp>
      <p:grpSp>
        <p:nvGrpSpPr>
          <p:cNvPr id="16" name="Group 15">
            <a:extLst>
              <a:ext uri="{FF2B5EF4-FFF2-40B4-BE49-F238E27FC236}">
                <a16:creationId xmlns:a16="http://schemas.microsoft.com/office/drawing/2014/main" id="{9F919103-20F6-7EA4-5954-DD4E172E6B77}"/>
              </a:ext>
            </a:extLst>
          </p:cNvPr>
          <p:cNvGrpSpPr/>
          <p:nvPr/>
        </p:nvGrpSpPr>
        <p:grpSpPr>
          <a:xfrm>
            <a:off x="247633" y="844636"/>
            <a:ext cx="11997874" cy="4047998"/>
            <a:chOff x="1916112" y="46834"/>
            <a:chExt cx="7445608" cy="2742249"/>
          </a:xfrm>
        </p:grpSpPr>
        <p:sp>
          <p:nvSpPr>
            <p:cNvPr id="17" name="Content Placeholder 2">
              <a:extLst>
                <a:ext uri="{FF2B5EF4-FFF2-40B4-BE49-F238E27FC236}">
                  <a16:creationId xmlns:a16="http://schemas.microsoft.com/office/drawing/2014/main" id="{E93B0FA4-4790-F886-E1BC-C5CBD33A9319}"/>
                </a:ext>
              </a:extLst>
            </p:cNvPr>
            <p:cNvSpPr txBox="1">
              <a:spLocks/>
            </p:cNvSpPr>
            <p:nvPr/>
          </p:nvSpPr>
          <p:spPr>
            <a:xfrm>
              <a:off x="1916112" y="46834"/>
              <a:ext cx="1204086" cy="82927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July 4</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1968</a:t>
              </a:r>
            </a:p>
            <a:p>
              <a:r>
                <a:rPr lang="en-US" sz="1600" dirty="0">
                  <a:latin typeface="Arial" panose="020B0604020202020204" pitchFamily="34" charset="0"/>
                  <a:cs typeface="Arial" panose="020B0604020202020204" pitchFamily="34" charset="0"/>
                </a:rPr>
                <a:t>June 29</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1971</a:t>
              </a:r>
            </a:p>
            <a:p>
              <a:r>
                <a:rPr lang="en-US" sz="1600" dirty="0">
                  <a:latin typeface="Arial" panose="020B0604020202020204" pitchFamily="34" charset="0"/>
                  <a:cs typeface="Arial" panose="020B0604020202020204" pitchFamily="34" charset="0"/>
                </a:rPr>
                <a:t>May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1986</a:t>
              </a:r>
            </a:p>
          </p:txBody>
        </p:sp>
        <p:sp>
          <p:nvSpPr>
            <p:cNvPr id="18" name="Content Placeholder 2">
              <a:extLst>
                <a:ext uri="{FF2B5EF4-FFF2-40B4-BE49-F238E27FC236}">
                  <a16:creationId xmlns:a16="http://schemas.microsoft.com/office/drawing/2014/main" id="{E693E576-E1BA-ED4E-5BCF-905B86D1BBA0}"/>
                </a:ext>
              </a:extLst>
            </p:cNvPr>
            <p:cNvSpPr txBox="1">
              <a:spLocks/>
            </p:cNvSpPr>
            <p:nvPr/>
          </p:nvSpPr>
          <p:spPr>
            <a:xfrm>
              <a:off x="1916112" y="806249"/>
              <a:ext cx="1204086" cy="13740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July 14</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1991</a:t>
              </a:r>
            </a:p>
            <a:p>
              <a:r>
                <a:rPr lang="en-US" sz="1600" dirty="0">
                  <a:latin typeface="Arial" panose="020B0604020202020204" pitchFamily="34" charset="0"/>
                  <a:cs typeface="Arial" panose="020B0604020202020204" pitchFamily="34" charset="0"/>
                </a:rPr>
                <a:t>July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1995</a:t>
              </a:r>
            </a:p>
            <a:p>
              <a:r>
                <a:rPr lang="en-US" sz="1600" dirty="0">
                  <a:latin typeface="Arial" panose="020B0604020202020204" pitchFamily="34" charset="0"/>
                  <a:cs typeface="Arial" panose="020B0604020202020204" pitchFamily="34" charset="0"/>
                </a:rPr>
                <a:t>June 13</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1997</a:t>
              </a:r>
            </a:p>
            <a:p>
              <a:r>
                <a:rPr lang="en-US" sz="1600" dirty="0">
                  <a:latin typeface="Arial" panose="020B0604020202020204" pitchFamily="34" charset="0"/>
                  <a:cs typeface="Arial" panose="020B0604020202020204" pitchFamily="34" charset="0"/>
                </a:rPr>
                <a:t>Sept 1999</a:t>
              </a:r>
            </a:p>
            <a:p>
              <a:r>
                <a:rPr lang="en-US" sz="1600" dirty="0">
                  <a:latin typeface="Arial" panose="020B0604020202020204" pitchFamily="34" charset="0"/>
                  <a:cs typeface="Arial" panose="020B0604020202020204" pitchFamily="34" charset="0"/>
                </a:rPr>
                <a:t>June 27- 28  ’01 </a:t>
              </a:r>
            </a:p>
          </p:txBody>
        </p:sp>
        <p:sp>
          <p:nvSpPr>
            <p:cNvPr id="19" name="Content Placeholder 2">
              <a:extLst>
                <a:ext uri="{FF2B5EF4-FFF2-40B4-BE49-F238E27FC236}">
                  <a16:creationId xmlns:a16="http://schemas.microsoft.com/office/drawing/2014/main" id="{E89301F7-D966-26B3-119C-C07DA26DA3C9}"/>
                </a:ext>
              </a:extLst>
            </p:cNvPr>
            <p:cNvSpPr txBox="1">
              <a:spLocks/>
            </p:cNvSpPr>
            <p:nvPr/>
          </p:nvSpPr>
          <p:spPr>
            <a:xfrm>
              <a:off x="7783284" y="68724"/>
              <a:ext cx="1578436" cy="272035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May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2010</a:t>
              </a:r>
            </a:p>
            <a:p>
              <a:r>
                <a:rPr lang="en-US" sz="1600" dirty="0">
                  <a:latin typeface="Arial" panose="020B0604020202020204" pitchFamily="34" charset="0"/>
                  <a:cs typeface="Arial" panose="020B0604020202020204" pitchFamily="34" charset="0"/>
                </a:rPr>
                <a:t>June 22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2010</a:t>
              </a:r>
            </a:p>
            <a:p>
              <a:r>
                <a:rPr lang="en-US" sz="1600" dirty="0">
                  <a:latin typeface="Arial" panose="020B0604020202020204" pitchFamily="34" charset="0"/>
                  <a:cs typeface="Arial" panose="020B0604020202020204" pitchFamily="34" charset="0"/>
                </a:rPr>
                <a:t>Feb 24</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2011</a:t>
              </a:r>
            </a:p>
            <a:p>
              <a:r>
                <a:rPr lang="en-US" sz="1600" dirty="0">
                  <a:latin typeface="Arial" panose="020B0604020202020204" pitchFamily="34" charset="0"/>
                  <a:cs typeface="Arial" panose="020B0604020202020204" pitchFamily="34" charset="0"/>
                </a:rPr>
                <a:t>Nov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2011</a:t>
              </a:r>
            </a:p>
            <a:p>
              <a:r>
                <a:rPr lang="en-US" sz="1600" dirty="0">
                  <a:latin typeface="Arial" panose="020B0604020202020204" pitchFamily="34" charset="0"/>
                  <a:cs typeface="Arial" panose="020B0604020202020204" pitchFamily="34" charset="0"/>
                </a:rPr>
                <a:t>May 31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2013</a:t>
              </a:r>
            </a:p>
            <a:p>
              <a:r>
                <a:rPr lang="en-US" sz="1600" dirty="0">
                  <a:latin typeface="Arial" panose="020B0604020202020204" pitchFamily="34" charset="0"/>
                  <a:cs typeface="Arial" panose="020B0604020202020204" pitchFamily="34" charset="0"/>
                </a:rPr>
                <a:t>June 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2014</a:t>
              </a:r>
            </a:p>
            <a:p>
              <a:r>
                <a:rPr lang="en-US" sz="1600" dirty="0">
                  <a:latin typeface="Arial" panose="020B0604020202020204" pitchFamily="34" charset="0"/>
                  <a:cs typeface="Arial" panose="020B0604020202020204" pitchFamily="34" charset="0"/>
                </a:rPr>
                <a:t>July 4</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2014</a:t>
              </a:r>
            </a:p>
            <a:p>
              <a:r>
                <a:rPr lang="en-US" sz="1600" b="1" dirty="0">
                  <a:solidFill>
                    <a:srgbClr val="FF0000"/>
                  </a:solidFill>
                  <a:latin typeface="Arial" panose="020B0604020202020204" pitchFamily="34" charset="0"/>
                  <a:cs typeface="Arial" panose="020B0604020202020204" pitchFamily="34" charset="0"/>
                </a:rPr>
                <a:t>June 3</a:t>
              </a:r>
              <a:r>
                <a:rPr lang="en-US" sz="1600" b="1" baseline="30000" dirty="0">
                  <a:solidFill>
                    <a:srgbClr val="FF0000"/>
                  </a:solidFill>
                  <a:latin typeface="Arial" panose="020B0604020202020204" pitchFamily="34" charset="0"/>
                  <a:cs typeface="Arial" panose="020B0604020202020204" pitchFamily="34" charset="0"/>
                </a:rPr>
                <a:t>rd</a:t>
              </a:r>
              <a:r>
                <a:rPr lang="en-US" sz="1600" b="1" dirty="0">
                  <a:solidFill>
                    <a:srgbClr val="FF0000"/>
                  </a:solidFill>
                  <a:latin typeface="Arial" panose="020B0604020202020204" pitchFamily="34" charset="0"/>
                  <a:cs typeface="Arial" panose="020B0604020202020204" pitchFamily="34" charset="0"/>
                </a:rPr>
                <a:t> 2015</a:t>
              </a:r>
            </a:p>
            <a:p>
              <a:r>
                <a:rPr lang="en-US" sz="1600" dirty="0">
                  <a:latin typeface="Arial" panose="020B0604020202020204" pitchFamily="34" charset="0"/>
                  <a:cs typeface="Arial" panose="020B0604020202020204" pitchFamily="34" charset="0"/>
                </a:rPr>
                <a:t>June 9</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2016</a:t>
              </a:r>
            </a:p>
            <a:p>
              <a:r>
                <a:rPr lang="en-US" sz="1600" dirty="0">
                  <a:latin typeface="Arial" panose="020B0604020202020204" pitchFamily="34" charset="0"/>
                  <a:cs typeface="Arial" panose="020B0604020202020204" pitchFamily="34" charset="0"/>
                </a:rPr>
                <a:t>Oct 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2017</a:t>
              </a:r>
            </a:p>
            <a:p>
              <a:r>
                <a:rPr lang="en-US" sz="1600" b="1" dirty="0">
                  <a:solidFill>
                    <a:srgbClr val="FF0000"/>
                  </a:solidFill>
                  <a:latin typeface="Arial" panose="020B0604020202020204" pitchFamily="34" charset="0"/>
                  <a:cs typeface="Arial" panose="020B0604020202020204" pitchFamily="34" charset="0"/>
                </a:rPr>
                <a:t>June 18</a:t>
              </a:r>
              <a:r>
                <a:rPr lang="en-US" sz="1600" b="1" baseline="30000" dirty="0">
                  <a:solidFill>
                    <a:srgbClr val="FF0000"/>
                  </a:solidFill>
                  <a:latin typeface="Arial" panose="020B0604020202020204" pitchFamily="34" charset="0"/>
                  <a:cs typeface="Arial" panose="020B0604020202020204" pitchFamily="34" charset="0"/>
                </a:rPr>
                <a:t>th</a:t>
              </a:r>
              <a:r>
                <a:rPr lang="en-US" sz="1600" b="1" dirty="0">
                  <a:solidFill>
                    <a:srgbClr val="FF0000"/>
                  </a:solidFill>
                  <a:latin typeface="Arial" panose="020B0604020202020204" pitchFamily="34" charset="0"/>
                  <a:cs typeface="Arial" panose="020B0604020202020204" pitchFamily="34" charset="0"/>
                </a:rPr>
                <a:t> 2018</a:t>
              </a:r>
            </a:p>
          </p:txBody>
        </p:sp>
      </p:grpSp>
    </p:spTree>
    <p:extLst>
      <p:ext uri="{BB962C8B-B14F-4D97-AF65-F5344CB8AC3E}">
        <p14:creationId xmlns:p14="http://schemas.microsoft.com/office/powerpoint/2010/main" val="17005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2E6A0C44-0E76-9DAB-52A6-242B074C5694}"/>
              </a:ext>
            </a:extLst>
          </p:cNvPr>
          <p:cNvSpPr txBox="1">
            <a:spLocks/>
          </p:cNvSpPr>
          <p:nvPr/>
        </p:nvSpPr>
        <p:spPr>
          <a:xfrm>
            <a:off x="83127" y="71249"/>
            <a:ext cx="12108873" cy="8312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7030A0"/>
                </a:solidFill>
                <a:latin typeface="Arial" panose="020B0604020202020204" pitchFamily="34" charset="0"/>
                <a:cs typeface="Arial" panose="020B0604020202020204" pitchFamily="34" charset="0"/>
              </a:rPr>
              <a:t>CHRONOLOGY</a:t>
            </a:r>
            <a:endParaRPr lang="en-US" b="1" dirty="0">
              <a:solidFill>
                <a:srgbClr val="7030A0"/>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C228DDD5-A037-3B19-D9B9-ABD7E239041D}"/>
              </a:ext>
            </a:extLst>
          </p:cNvPr>
          <p:cNvSpPr txBox="1">
            <a:spLocks/>
          </p:cNvSpPr>
          <p:nvPr/>
        </p:nvSpPr>
        <p:spPr>
          <a:xfrm>
            <a:off x="237506" y="914401"/>
            <a:ext cx="11844003" cy="21488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Arial" panose="020B0604020202020204" pitchFamily="34" charset="0"/>
                <a:cs typeface="Arial" panose="020B0604020202020204" pitchFamily="34" charset="0"/>
              </a:rPr>
              <a:t>June 3</a:t>
            </a:r>
            <a:r>
              <a:rPr lang="en-US" sz="2400" b="1" baseline="30000" dirty="0">
                <a:latin typeface="Arial" panose="020B0604020202020204" pitchFamily="34" charset="0"/>
                <a:cs typeface="Arial" panose="020B0604020202020204" pitchFamily="34" charset="0"/>
              </a:rPr>
              <a:t>rd</a:t>
            </a:r>
            <a:r>
              <a:rPr lang="en-US" sz="2400" b="1" dirty="0">
                <a:latin typeface="Arial" panose="020B0604020202020204" pitchFamily="34" charset="0"/>
                <a:cs typeface="Arial" panose="020B0604020202020204" pitchFamily="34" charset="0"/>
              </a:rPr>
              <a:t> Floods</a:t>
            </a:r>
          </a:p>
          <a:p>
            <a:pPr lvl="1"/>
            <a:r>
              <a:rPr lang="en-US" dirty="0">
                <a:latin typeface="Arial" panose="020B0604020202020204" pitchFamily="34" charset="0"/>
                <a:cs typeface="Arial" panose="020B0604020202020204" pitchFamily="34" charset="0"/>
              </a:rPr>
              <a:t>131mm of rain in 6 hours (compared to 2007 when 252mm over 2 days)</a:t>
            </a:r>
          </a:p>
          <a:p>
            <a:pPr lvl="1"/>
            <a:r>
              <a:rPr lang="en-US" dirty="0">
                <a:latin typeface="Arial" panose="020B0604020202020204" pitchFamily="34" charset="0"/>
                <a:cs typeface="Arial" panose="020B0604020202020204" pitchFamily="34" charset="0"/>
              </a:rPr>
              <a:t>High tide (reverse flow from the Sea to circle/caprice)</a:t>
            </a:r>
          </a:p>
          <a:p>
            <a:pPr lvl="1"/>
            <a:r>
              <a:rPr lang="en-US" dirty="0">
                <a:latin typeface="Arial" panose="020B0604020202020204" pitchFamily="34" charset="0"/>
                <a:cs typeface="Arial" panose="020B0604020202020204" pitchFamily="34" charset="0"/>
              </a:rPr>
              <a:t>Shut flaps of interceptor </a:t>
            </a:r>
            <a:r>
              <a:rPr lang="en-US" dirty="0" err="1">
                <a:latin typeface="Arial" panose="020B0604020202020204" pitchFamily="34" charset="0"/>
                <a:cs typeface="Arial" panose="020B0604020202020204" pitchFamily="34" charset="0"/>
              </a:rPr>
              <a:t>wier</a:t>
            </a:r>
            <a:r>
              <a:rPr lang="en-US"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Fire explosion</a:t>
            </a:r>
          </a:p>
          <a:p>
            <a:pPr marL="342534"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EB037FB0-D037-C981-E528-376F32C298F8}"/>
              </a:ext>
            </a:extLst>
          </p:cNvPr>
          <p:cNvSpPr txBox="1">
            <a:spLocks/>
          </p:cNvSpPr>
          <p:nvPr/>
        </p:nvSpPr>
        <p:spPr>
          <a:xfrm>
            <a:off x="453658" y="3063240"/>
            <a:ext cx="6362777" cy="283770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Damage assessment</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152 lives lost</a:t>
            </a:r>
          </a:p>
          <a:p>
            <a:r>
              <a:rPr lang="en-US" sz="2400" dirty="0">
                <a:latin typeface="Arial" panose="020B0604020202020204" pitchFamily="34" charset="0"/>
                <a:cs typeface="Arial" panose="020B0604020202020204" pitchFamily="34" charset="0"/>
              </a:rPr>
              <a:t>53,000 directly affected</a:t>
            </a:r>
          </a:p>
          <a:p>
            <a:r>
              <a:rPr lang="en-US" sz="2400" dirty="0">
                <a:latin typeface="Arial" panose="020B0604020202020204" pitchFamily="34" charset="0"/>
                <a:cs typeface="Arial" panose="020B0604020202020204" pitchFamily="34" charset="0"/>
              </a:rPr>
              <a:t>77,000 buildings fully or partially destroyed </a:t>
            </a:r>
          </a:p>
          <a:p>
            <a:r>
              <a:rPr lang="en-US" sz="2400" dirty="0">
                <a:latin typeface="Arial" panose="020B0604020202020204" pitchFamily="34" charset="0"/>
                <a:cs typeface="Arial" panose="020B0604020202020204" pitchFamily="34" charset="0"/>
              </a:rPr>
              <a:t>USD 55 million damage</a:t>
            </a:r>
          </a:p>
          <a:p>
            <a:r>
              <a:rPr lang="en-US" sz="2400" dirty="0">
                <a:latin typeface="Arial" panose="020B0604020202020204" pitchFamily="34" charset="0"/>
                <a:cs typeface="Arial" panose="020B0604020202020204" pitchFamily="34" charset="0"/>
              </a:rPr>
              <a:t>USD 115 million cost of repairs</a:t>
            </a:r>
          </a:p>
        </p:txBody>
      </p:sp>
      <p:sp>
        <p:nvSpPr>
          <p:cNvPr id="11" name="Rectangle 10">
            <a:extLst>
              <a:ext uri="{FF2B5EF4-FFF2-40B4-BE49-F238E27FC236}">
                <a16:creationId xmlns:a16="http://schemas.microsoft.com/office/drawing/2014/main" id="{77A43CD5-8C8F-C902-561E-D9C46807280E}"/>
              </a:ext>
            </a:extLst>
          </p:cNvPr>
          <p:cNvSpPr/>
          <p:nvPr/>
        </p:nvSpPr>
        <p:spPr>
          <a:xfrm>
            <a:off x="7225198" y="3107776"/>
            <a:ext cx="4856311" cy="1569660"/>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STRUCTURAL CAUSES</a:t>
            </a:r>
          </a:p>
          <a:p>
            <a:pPr marL="214313" indent="-214313">
              <a:buFont typeface="Arial" panose="020B0604020202020204" pitchFamily="34" charset="0"/>
              <a:buChar char="•"/>
            </a:pPr>
            <a:r>
              <a:rPr lang="en-US" sz="2400" dirty="0">
                <a:latin typeface="Arial" panose="020B0604020202020204" pitchFamily="34" charset="0"/>
                <a:cs typeface="Arial" panose="020B0604020202020204" pitchFamily="34" charset="0"/>
              </a:rPr>
              <a:t>Sediment build-up around </a:t>
            </a:r>
            <a:r>
              <a:rPr lang="en-US" sz="2400" dirty="0" err="1">
                <a:latin typeface="Arial" panose="020B0604020202020204" pitchFamily="34" charset="0"/>
                <a:cs typeface="Arial" panose="020B0604020202020204" pitchFamily="34" charset="0"/>
              </a:rPr>
              <a:t>wier</a:t>
            </a:r>
            <a:endParaRPr lang="en-US" sz="2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400" dirty="0">
                <a:latin typeface="Arial" panose="020B0604020202020204" pitchFamily="34" charset="0"/>
                <a:cs typeface="Arial" panose="020B0604020202020204" pitchFamily="34" charset="0"/>
              </a:rPr>
              <a:t>Solid waste dumping in drain</a:t>
            </a:r>
          </a:p>
          <a:p>
            <a:pPr marL="214313" indent="-214313">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52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5E75-4AAD-E04A-B33A-512E2FF37345}"/>
              </a:ext>
            </a:extLst>
          </p:cNvPr>
          <p:cNvSpPr>
            <a:spLocks noGrp="1"/>
          </p:cNvSpPr>
          <p:nvPr>
            <p:ph type="title"/>
          </p:nvPr>
        </p:nvSpPr>
        <p:spPr>
          <a:xfrm>
            <a:off x="1" y="189537"/>
            <a:ext cx="12072730" cy="786716"/>
          </a:xfrm>
        </p:spPr>
        <p:txBody>
          <a:bodyPr>
            <a:noAutofit/>
          </a:bodyPr>
          <a:lstStyle/>
          <a:p>
            <a:pPr marL="9515" marR="41389" algn="ctr">
              <a:lnSpc>
                <a:spcPct val="100000"/>
              </a:lnSpc>
            </a:pPr>
            <a:r>
              <a:rPr lang="en-US" sz="4000" b="1" dirty="0">
                <a:solidFill>
                  <a:srgbClr val="7030A0"/>
                </a:solidFill>
                <a:latin typeface="Arial" panose="020B0604020202020204" pitchFamily="34" charset="0"/>
                <a:cs typeface="Arial" panose="020B0604020202020204" pitchFamily="34" charset="0"/>
              </a:rPr>
              <a:t>Climate Resilient Drainage and Flood Mitigation</a:t>
            </a:r>
            <a:endParaRPr lang="en-GH" sz="4000" b="1" spc="55" dirty="0">
              <a:solidFill>
                <a:srgbClr val="7030A0"/>
              </a:solidFill>
              <a:effectLst>
                <a:outerShdw blurRad="38100" dist="38100" dir="2700000" algn="tl">
                  <a:srgbClr val="000000">
                    <a:alpha val="43137"/>
                  </a:srgbClr>
                </a:outerShdw>
              </a:effectLst>
              <a:latin typeface="Arial"/>
              <a:cs typeface="Arial"/>
            </a:endParaRPr>
          </a:p>
        </p:txBody>
      </p:sp>
      <p:pic>
        <p:nvPicPr>
          <p:cNvPr id="7" name="Picture 6">
            <a:extLst>
              <a:ext uri="{FF2B5EF4-FFF2-40B4-BE49-F238E27FC236}">
                <a16:creationId xmlns:a16="http://schemas.microsoft.com/office/drawing/2014/main" id="{0E469B08-0E5D-214A-BBF4-8D0714E93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04999" y="990600"/>
            <a:ext cx="2819400" cy="239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1FDF61C6-E41A-6C4B-B8D6-C0292748936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736" y="990600"/>
            <a:ext cx="2481264" cy="2399338"/>
          </a:xfrm>
          <a:prstGeom prst="rect">
            <a:avLst/>
          </a:prstGeom>
          <a:noFill/>
          <a:ln>
            <a:noFill/>
          </a:ln>
        </p:spPr>
      </p:pic>
      <p:pic>
        <p:nvPicPr>
          <p:cNvPr id="11" name="Picture 7">
            <a:extLst>
              <a:ext uri="{FF2B5EF4-FFF2-40B4-BE49-F238E27FC236}">
                <a16:creationId xmlns:a16="http://schemas.microsoft.com/office/drawing/2014/main" id="{AEE841EC-275B-7749-8117-CF5A00BF3AFF}"/>
              </a:ext>
            </a:extLst>
          </p:cNvPr>
          <p:cNvPicPr>
            <a:picLocks noGrp="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272338" y="1289538"/>
            <a:ext cx="2819401" cy="21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4" descr="C:\Users\Pc\Documents\MWH\GARID Project\Latest on GARID\Presentations\New folder\IMG-20200706-WA0018.jpg">
            <a:extLst>
              <a:ext uri="{FF2B5EF4-FFF2-40B4-BE49-F238E27FC236}">
                <a16:creationId xmlns:a16="http://schemas.microsoft.com/office/drawing/2014/main" id="{AF254AE6-5C4B-2B41-B87B-BC85470D9DA4}"/>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7850" y="4191000"/>
            <a:ext cx="2852737" cy="2057400"/>
          </a:xfrm>
          <a:prstGeom prst="rect">
            <a:avLst/>
          </a:prstGeom>
          <a:noFill/>
          <a:ln>
            <a:noFill/>
          </a:ln>
        </p:spPr>
      </p:pic>
      <p:pic>
        <p:nvPicPr>
          <p:cNvPr id="14" name="Picture 13">
            <a:extLst>
              <a:ext uri="{FF2B5EF4-FFF2-40B4-BE49-F238E27FC236}">
                <a16:creationId xmlns:a16="http://schemas.microsoft.com/office/drawing/2014/main" id="{08A8C58F-FAED-514D-869E-777C6292F2D7}"/>
              </a:ext>
            </a:extLst>
          </p:cNvPr>
          <p:cNvPicPr/>
          <p:nvPr/>
        </p:nvPicPr>
        <p:blipFill>
          <a:blip r:embed="rId6">
            <a:extLst>
              <a:ext uri="{28A0092B-C50C-407E-A947-70E740481C1C}">
                <a14:useLocalDpi xmlns:a14="http://schemas.microsoft.com/office/drawing/2010/main" val="0"/>
              </a:ext>
            </a:extLst>
          </a:blip>
          <a:stretch>
            <a:fillRect/>
          </a:stretch>
        </p:blipFill>
        <p:spPr>
          <a:xfrm>
            <a:off x="4724399" y="4191001"/>
            <a:ext cx="2767018" cy="2092569"/>
          </a:xfrm>
          <a:prstGeom prst="rect">
            <a:avLst/>
          </a:prstGeom>
        </p:spPr>
      </p:pic>
      <p:pic>
        <p:nvPicPr>
          <p:cNvPr id="15" name="Picture 14" descr="C:\Users\Pc\Documents\MWH\GARID Project\Latest on GARID\Presentations\New folder\IMG-20200706-WA0006.jpg">
            <a:extLst>
              <a:ext uri="{FF2B5EF4-FFF2-40B4-BE49-F238E27FC236}">
                <a16:creationId xmlns:a16="http://schemas.microsoft.com/office/drawing/2014/main" id="{17C54FEC-A7A6-4E47-80CD-065A46DC7A9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5230" y="4191000"/>
            <a:ext cx="2576508" cy="2139462"/>
          </a:xfrm>
          <a:prstGeom prst="rect">
            <a:avLst/>
          </a:prstGeom>
          <a:noFill/>
          <a:ln>
            <a:noFill/>
          </a:ln>
        </p:spPr>
      </p:pic>
      <p:sp>
        <p:nvSpPr>
          <p:cNvPr id="16" name="Title 1">
            <a:extLst>
              <a:ext uri="{FF2B5EF4-FFF2-40B4-BE49-F238E27FC236}">
                <a16:creationId xmlns:a16="http://schemas.microsoft.com/office/drawing/2014/main" id="{F677DA60-643B-3F47-B52B-ADFC368610CD}"/>
              </a:ext>
            </a:extLst>
          </p:cNvPr>
          <p:cNvSpPr txBox="1">
            <a:spLocks/>
          </p:cNvSpPr>
          <p:nvPr/>
        </p:nvSpPr>
        <p:spPr>
          <a:xfrm>
            <a:off x="1908543" y="3413051"/>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Routine Dredging of Odaw  </a:t>
            </a:r>
          </a:p>
        </p:txBody>
      </p:sp>
      <p:sp>
        <p:nvSpPr>
          <p:cNvPr id="17" name="Title 1">
            <a:extLst>
              <a:ext uri="{FF2B5EF4-FFF2-40B4-BE49-F238E27FC236}">
                <a16:creationId xmlns:a16="http://schemas.microsoft.com/office/drawing/2014/main" id="{0294A7B7-D20A-5C4C-A015-3D27992745AE}"/>
              </a:ext>
            </a:extLst>
          </p:cNvPr>
          <p:cNvSpPr txBox="1">
            <a:spLocks/>
          </p:cNvSpPr>
          <p:nvPr/>
        </p:nvSpPr>
        <p:spPr>
          <a:xfrm>
            <a:off x="4757736" y="3374912"/>
            <a:ext cx="2514601" cy="294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Detention Pond / Sand traps </a:t>
            </a:r>
          </a:p>
        </p:txBody>
      </p:sp>
      <p:sp>
        <p:nvSpPr>
          <p:cNvPr id="18" name="Title 1">
            <a:extLst>
              <a:ext uri="{FF2B5EF4-FFF2-40B4-BE49-F238E27FC236}">
                <a16:creationId xmlns:a16="http://schemas.microsoft.com/office/drawing/2014/main" id="{1B8A5037-5BC8-E447-A853-02F4C566BDB2}"/>
              </a:ext>
            </a:extLst>
          </p:cNvPr>
          <p:cNvSpPr txBox="1">
            <a:spLocks/>
          </p:cNvSpPr>
          <p:nvPr/>
        </p:nvSpPr>
        <p:spPr>
          <a:xfrm>
            <a:off x="7457479" y="3502946"/>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Repair of Drains </a:t>
            </a:r>
          </a:p>
        </p:txBody>
      </p:sp>
      <p:sp>
        <p:nvSpPr>
          <p:cNvPr id="19" name="Title 1">
            <a:extLst>
              <a:ext uri="{FF2B5EF4-FFF2-40B4-BE49-F238E27FC236}">
                <a16:creationId xmlns:a16="http://schemas.microsoft.com/office/drawing/2014/main" id="{D9A0E14F-FB69-9E49-9639-8100E70E7BDA}"/>
              </a:ext>
            </a:extLst>
          </p:cNvPr>
          <p:cNvSpPr txBox="1">
            <a:spLocks/>
          </p:cNvSpPr>
          <p:nvPr/>
        </p:nvSpPr>
        <p:spPr>
          <a:xfrm>
            <a:off x="1752600" y="6262747"/>
            <a:ext cx="2767017" cy="266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Replacement of Bridges </a:t>
            </a:r>
          </a:p>
        </p:txBody>
      </p:sp>
      <p:sp>
        <p:nvSpPr>
          <p:cNvPr id="20" name="Title 1">
            <a:extLst>
              <a:ext uri="{FF2B5EF4-FFF2-40B4-BE49-F238E27FC236}">
                <a16:creationId xmlns:a16="http://schemas.microsoft.com/office/drawing/2014/main" id="{489EE7D7-12FA-C741-BD3A-4E86E674E0DE}"/>
              </a:ext>
            </a:extLst>
          </p:cNvPr>
          <p:cNvSpPr txBox="1">
            <a:spLocks/>
          </p:cNvSpPr>
          <p:nvPr/>
        </p:nvSpPr>
        <p:spPr>
          <a:xfrm>
            <a:off x="4717529" y="6273550"/>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a:solidFill>
                  <a:srgbClr val="E2B51C"/>
                </a:solidFill>
                <a:effectLst>
                  <a:outerShdw blurRad="38100" dist="38100" dir="2700000" algn="tl">
                    <a:srgbClr val="000000">
                      <a:alpha val="43137"/>
                    </a:srgbClr>
                  </a:outerShdw>
                </a:effectLst>
                <a:latin typeface="Arial"/>
                <a:cs typeface="Arial"/>
              </a:rPr>
              <a:t>Interceptor </a:t>
            </a:r>
            <a:r>
              <a:rPr lang="en-GH" sz="1200" b="1" spc="55" dirty="0">
                <a:solidFill>
                  <a:srgbClr val="E2B51C"/>
                </a:solidFill>
                <a:effectLst>
                  <a:outerShdw blurRad="38100" dist="38100" dir="2700000" algn="tl">
                    <a:srgbClr val="000000">
                      <a:alpha val="43137"/>
                    </a:srgbClr>
                  </a:outerShdw>
                </a:effectLst>
                <a:latin typeface="Arial"/>
                <a:cs typeface="Arial"/>
              </a:rPr>
              <a:t>Weir </a:t>
            </a:r>
          </a:p>
        </p:txBody>
      </p:sp>
      <p:sp>
        <p:nvSpPr>
          <p:cNvPr id="21" name="Title 1">
            <a:extLst>
              <a:ext uri="{FF2B5EF4-FFF2-40B4-BE49-F238E27FC236}">
                <a16:creationId xmlns:a16="http://schemas.microsoft.com/office/drawing/2014/main" id="{6AAFDC19-7B8C-8044-BDF5-9F2DC58E8023}"/>
              </a:ext>
            </a:extLst>
          </p:cNvPr>
          <p:cNvSpPr txBox="1">
            <a:spLocks/>
          </p:cNvSpPr>
          <p:nvPr/>
        </p:nvSpPr>
        <p:spPr>
          <a:xfrm>
            <a:off x="7515230" y="6331246"/>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Odaw Outlet into the Sea  </a:t>
            </a:r>
          </a:p>
        </p:txBody>
      </p:sp>
    </p:spTree>
    <p:extLst>
      <p:ext uri="{BB962C8B-B14F-4D97-AF65-F5344CB8AC3E}">
        <p14:creationId xmlns:p14="http://schemas.microsoft.com/office/powerpoint/2010/main" val="63338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5E75-4AAD-E04A-B33A-512E2FF37345}"/>
              </a:ext>
            </a:extLst>
          </p:cNvPr>
          <p:cNvSpPr>
            <a:spLocks noGrp="1"/>
          </p:cNvSpPr>
          <p:nvPr>
            <p:ph type="title"/>
          </p:nvPr>
        </p:nvSpPr>
        <p:spPr>
          <a:xfrm>
            <a:off x="0" y="-16769"/>
            <a:ext cx="12191999" cy="603222"/>
          </a:xfrm>
        </p:spPr>
        <p:txBody>
          <a:bodyPr>
            <a:noAutofit/>
          </a:bodyPr>
          <a:lstStyle/>
          <a:p>
            <a:pPr lvl="1" algn="ctr"/>
            <a:r>
              <a:rPr lang="en-US" sz="4400" b="1" dirty="0">
                <a:solidFill>
                  <a:srgbClr val="7030A0"/>
                </a:solidFill>
                <a:latin typeface="Arial" panose="020B0604020202020204" pitchFamily="34" charset="0"/>
                <a:cs typeface="Arial" panose="020B0604020202020204" pitchFamily="34" charset="0"/>
              </a:rPr>
              <a:t>Solid Waste Management </a:t>
            </a:r>
          </a:p>
        </p:txBody>
      </p:sp>
      <p:sp>
        <p:nvSpPr>
          <p:cNvPr id="16" name="Title 1">
            <a:extLst>
              <a:ext uri="{FF2B5EF4-FFF2-40B4-BE49-F238E27FC236}">
                <a16:creationId xmlns:a16="http://schemas.microsoft.com/office/drawing/2014/main" id="{F677DA60-643B-3F47-B52B-ADFC368610CD}"/>
              </a:ext>
            </a:extLst>
          </p:cNvPr>
          <p:cNvSpPr txBox="1">
            <a:spLocks/>
          </p:cNvSpPr>
          <p:nvPr/>
        </p:nvSpPr>
        <p:spPr>
          <a:xfrm>
            <a:off x="1908543" y="3413051"/>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Major Outreach Programme</a:t>
            </a:r>
          </a:p>
        </p:txBody>
      </p:sp>
      <p:sp>
        <p:nvSpPr>
          <p:cNvPr id="17" name="Title 1">
            <a:extLst>
              <a:ext uri="{FF2B5EF4-FFF2-40B4-BE49-F238E27FC236}">
                <a16:creationId xmlns:a16="http://schemas.microsoft.com/office/drawing/2014/main" id="{0294A7B7-D20A-5C4C-A015-3D27992745AE}"/>
              </a:ext>
            </a:extLst>
          </p:cNvPr>
          <p:cNvSpPr txBox="1">
            <a:spLocks/>
          </p:cNvSpPr>
          <p:nvPr/>
        </p:nvSpPr>
        <p:spPr>
          <a:xfrm>
            <a:off x="1888678" y="6315357"/>
            <a:ext cx="2514601" cy="294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Waste Tranfer Station</a:t>
            </a:r>
          </a:p>
        </p:txBody>
      </p:sp>
      <p:sp>
        <p:nvSpPr>
          <p:cNvPr id="18" name="Title 1">
            <a:extLst>
              <a:ext uri="{FF2B5EF4-FFF2-40B4-BE49-F238E27FC236}">
                <a16:creationId xmlns:a16="http://schemas.microsoft.com/office/drawing/2014/main" id="{1B8A5037-5BC8-E447-A853-02F4C566BDB2}"/>
              </a:ext>
            </a:extLst>
          </p:cNvPr>
          <p:cNvSpPr txBox="1">
            <a:spLocks/>
          </p:cNvSpPr>
          <p:nvPr/>
        </p:nvSpPr>
        <p:spPr>
          <a:xfrm>
            <a:off x="7788723" y="6353495"/>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Capping </a:t>
            </a:r>
          </a:p>
        </p:txBody>
      </p:sp>
      <p:sp>
        <p:nvSpPr>
          <p:cNvPr id="19" name="Title 1">
            <a:extLst>
              <a:ext uri="{FF2B5EF4-FFF2-40B4-BE49-F238E27FC236}">
                <a16:creationId xmlns:a16="http://schemas.microsoft.com/office/drawing/2014/main" id="{D9A0E14F-FB69-9E49-9639-8100E70E7BDA}"/>
              </a:ext>
            </a:extLst>
          </p:cNvPr>
          <p:cNvSpPr txBox="1">
            <a:spLocks/>
          </p:cNvSpPr>
          <p:nvPr/>
        </p:nvSpPr>
        <p:spPr>
          <a:xfrm>
            <a:off x="4857324" y="6356331"/>
            <a:ext cx="2767017" cy="266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Landfill Site at Ayidan Saklah </a:t>
            </a:r>
          </a:p>
        </p:txBody>
      </p:sp>
      <p:sp>
        <p:nvSpPr>
          <p:cNvPr id="20" name="Title 1">
            <a:extLst>
              <a:ext uri="{FF2B5EF4-FFF2-40B4-BE49-F238E27FC236}">
                <a16:creationId xmlns:a16="http://schemas.microsoft.com/office/drawing/2014/main" id="{489EE7D7-12FA-C741-BD3A-4E86E674E0DE}"/>
              </a:ext>
            </a:extLst>
          </p:cNvPr>
          <p:cNvSpPr txBox="1">
            <a:spLocks/>
          </p:cNvSpPr>
          <p:nvPr/>
        </p:nvSpPr>
        <p:spPr>
          <a:xfrm>
            <a:off x="7343285" y="3239704"/>
            <a:ext cx="2438400"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Litter management</a:t>
            </a:r>
          </a:p>
        </p:txBody>
      </p:sp>
      <p:pic>
        <p:nvPicPr>
          <p:cNvPr id="24" name="Picture 23">
            <a:extLst>
              <a:ext uri="{FF2B5EF4-FFF2-40B4-BE49-F238E27FC236}">
                <a16:creationId xmlns:a16="http://schemas.microsoft.com/office/drawing/2014/main" id="{4BAE8FD3-3492-8445-8DBE-4BA08FE6F78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4443" y="3764523"/>
            <a:ext cx="2426351" cy="2631659"/>
          </a:xfrm>
          <a:prstGeom prst="rect">
            <a:avLst/>
          </a:prstGeom>
          <a:noFill/>
          <a:ln>
            <a:noFill/>
          </a:ln>
        </p:spPr>
      </p:pic>
      <p:pic>
        <p:nvPicPr>
          <p:cNvPr id="25" name="Picture 24">
            <a:extLst>
              <a:ext uri="{FF2B5EF4-FFF2-40B4-BE49-F238E27FC236}">
                <a16:creationId xmlns:a16="http://schemas.microsoft.com/office/drawing/2014/main" id="{0CCBC2C8-D0DB-D245-ADA9-B0D7F24855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207" y="3792742"/>
            <a:ext cx="2716014" cy="2551983"/>
          </a:xfrm>
          <a:prstGeom prst="rect">
            <a:avLst/>
          </a:prstGeom>
          <a:noFill/>
          <a:ln>
            <a:noFill/>
          </a:ln>
        </p:spPr>
      </p:pic>
      <p:pic>
        <p:nvPicPr>
          <p:cNvPr id="5" name="Picture 4" descr="A view of a beach next to the ocean&#10;&#10;Description automatically generated">
            <a:extLst>
              <a:ext uri="{FF2B5EF4-FFF2-40B4-BE49-F238E27FC236}">
                <a16:creationId xmlns:a16="http://schemas.microsoft.com/office/drawing/2014/main" id="{485E4F2C-EF88-4947-B908-738A36C8E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7530" y="3827622"/>
            <a:ext cx="2976983" cy="250362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43EC9FED-CE08-EB4B-B377-3F1D19706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286" y="822295"/>
            <a:ext cx="3109689" cy="2522148"/>
          </a:xfrm>
          <a:prstGeom prst="rect">
            <a:avLst/>
          </a:prstGeom>
        </p:spPr>
      </p:pic>
      <p:pic>
        <p:nvPicPr>
          <p:cNvPr id="13" name="Picture 12" descr="A picture containing outdoor, person, standing, water&#10;&#10;Description automatically generated">
            <a:extLst>
              <a:ext uri="{FF2B5EF4-FFF2-40B4-BE49-F238E27FC236}">
                <a16:creationId xmlns:a16="http://schemas.microsoft.com/office/drawing/2014/main" id="{28439E51-468F-D24D-A72C-F5A4B01D1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254" y="677805"/>
            <a:ext cx="2514601" cy="2719693"/>
          </a:xfrm>
          <a:prstGeom prst="rect">
            <a:avLst/>
          </a:prstGeom>
        </p:spPr>
      </p:pic>
      <p:pic>
        <p:nvPicPr>
          <p:cNvPr id="26" name="Picture 25">
            <a:extLst>
              <a:ext uri="{FF2B5EF4-FFF2-40B4-BE49-F238E27FC236}">
                <a16:creationId xmlns:a16="http://schemas.microsoft.com/office/drawing/2014/main" id="{8FE2A43E-B80B-3E45-839F-DFE6E6EB558A}"/>
              </a:ext>
            </a:extLst>
          </p:cNvPr>
          <p:cNvPicPr>
            <a:picLocks noChangeAspect="1"/>
          </p:cNvPicPr>
          <p:nvPr/>
        </p:nvPicPr>
        <p:blipFill>
          <a:blip r:embed="rId7"/>
          <a:stretch>
            <a:fillRect/>
          </a:stretch>
        </p:blipFill>
        <p:spPr>
          <a:xfrm>
            <a:off x="4605967" y="643563"/>
            <a:ext cx="2425524" cy="2700881"/>
          </a:xfrm>
          <a:prstGeom prst="rect">
            <a:avLst/>
          </a:prstGeom>
        </p:spPr>
      </p:pic>
      <p:sp>
        <p:nvSpPr>
          <p:cNvPr id="27" name="Title 1">
            <a:extLst>
              <a:ext uri="{FF2B5EF4-FFF2-40B4-BE49-F238E27FC236}">
                <a16:creationId xmlns:a16="http://schemas.microsoft.com/office/drawing/2014/main" id="{A32134F2-A969-A641-99BB-04DE7E035443}"/>
              </a:ext>
            </a:extLst>
          </p:cNvPr>
          <p:cNvSpPr txBox="1">
            <a:spLocks/>
          </p:cNvSpPr>
          <p:nvPr/>
        </p:nvSpPr>
        <p:spPr>
          <a:xfrm>
            <a:off x="4493283" y="3408239"/>
            <a:ext cx="2851840" cy="223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Community-based interventions</a:t>
            </a:r>
          </a:p>
        </p:txBody>
      </p:sp>
    </p:spTree>
    <p:extLst>
      <p:ext uri="{BB962C8B-B14F-4D97-AF65-F5344CB8AC3E}">
        <p14:creationId xmlns:p14="http://schemas.microsoft.com/office/powerpoint/2010/main" val="1904598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5E75-4AAD-E04A-B33A-512E2FF37345}"/>
              </a:ext>
            </a:extLst>
          </p:cNvPr>
          <p:cNvSpPr>
            <a:spLocks noGrp="1"/>
          </p:cNvSpPr>
          <p:nvPr>
            <p:ph type="title"/>
          </p:nvPr>
        </p:nvSpPr>
        <p:spPr>
          <a:xfrm>
            <a:off x="0" y="195263"/>
            <a:ext cx="12191999" cy="473074"/>
          </a:xfrm>
        </p:spPr>
        <p:txBody>
          <a:bodyPr>
            <a:noAutofit/>
          </a:bodyPr>
          <a:lstStyle/>
          <a:p>
            <a:pPr marL="9515" marR="41389" algn="ctr">
              <a:lnSpc>
                <a:spcPts val="2296"/>
              </a:lnSpc>
            </a:pPr>
            <a:r>
              <a:rPr lang="en-US" sz="2800" b="1" dirty="0">
                <a:solidFill>
                  <a:srgbClr val="7030A0"/>
                </a:solidFill>
                <a:latin typeface="Arial" panose="020B0604020202020204" pitchFamily="34" charset="0"/>
                <a:cs typeface="Arial" panose="020B0604020202020204" pitchFamily="34" charset="0"/>
              </a:rPr>
              <a:t>Upgrading of Targeted Flood Prone Low-income Communities</a:t>
            </a:r>
            <a:endParaRPr lang="en-GH" sz="2800" b="1" spc="55" dirty="0">
              <a:solidFill>
                <a:srgbClr val="7030A0"/>
              </a:solidFill>
              <a:effectLst>
                <a:outerShdw blurRad="38100" dist="38100" dir="2700000" algn="tl">
                  <a:srgbClr val="000000">
                    <a:alpha val="43137"/>
                  </a:srgbClr>
                </a:outerShdw>
              </a:effectLst>
              <a:latin typeface="Arial"/>
              <a:cs typeface="Arial"/>
            </a:endParaRPr>
          </a:p>
        </p:txBody>
      </p:sp>
      <p:sp>
        <p:nvSpPr>
          <p:cNvPr id="19" name="Title 1">
            <a:extLst>
              <a:ext uri="{FF2B5EF4-FFF2-40B4-BE49-F238E27FC236}">
                <a16:creationId xmlns:a16="http://schemas.microsoft.com/office/drawing/2014/main" id="{D9A0E14F-FB69-9E49-9639-8100E70E7BDA}"/>
              </a:ext>
            </a:extLst>
          </p:cNvPr>
          <p:cNvSpPr txBox="1">
            <a:spLocks/>
          </p:cNvSpPr>
          <p:nvPr/>
        </p:nvSpPr>
        <p:spPr>
          <a:xfrm>
            <a:off x="1578940" y="6057975"/>
            <a:ext cx="3093317" cy="256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Proposed Upgrading Work in Nima</a:t>
            </a:r>
          </a:p>
        </p:txBody>
      </p:sp>
      <p:pic>
        <p:nvPicPr>
          <p:cNvPr id="15" name="Picture 14">
            <a:extLst>
              <a:ext uri="{FF2B5EF4-FFF2-40B4-BE49-F238E27FC236}">
                <a16:creationId xmlns:a16="http://schemas.microsoft.com/office/drawing/2014/main" id="{52384C0C-519A-524E-9064-5EA7D304F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5496" y="793721"/>
            <a:ext cx="2976983" cy="5349905"/>
          </a:xfrm>
          <a:prstGeom prst="rect">
            <a:avLst/>
          </a:prstGeom>
          <a:noFill/>
          <a:ln>
            <a:noFill/>
          </a:ln>
        </p:spPr>
      </p:pic>
      <p:pic>
        <p:nvPicPr>
          <p:cNvPr id="21" name="Picture 20">
            <a:extLst>
              <a:ext uri="{FF2B5EF4-FFF2-40B4-BE49-F238E27FC236}">
                <a16:creationId xmlns:a16="http://schemas.microsoft.com/office/drawing/2014/main" id="{603B3841-E502-EC48-AD8D-D02E5AE424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7852" y="901464"/>
            <a:ext cx="2976984" cy="5055072"/>
          </a:xfrm>
          <a:prstGeom prst="rect">
            <a:avLst/>
          </a:prstGeom>
          <a:noFill/>
          <a:ln>
            <a:noFill/>
          </a:ln>
        </p:spPr>
      </p:pic>
      <p:sp>
        <p:nvSpPr>
          <p:cNvPr id="22" name="Title 1">
            <a:extLst>
              <a:ext uri="{FF2B5EF4-FFF2-40B4-BE49-F238E27FC236}">
                <a16:creationId xmlns:a16="http://schemas.microsoft.com/office/drawing/2014/main" id="{6A4FA457-9F67-B04E-B05E-721363B1A4A9}"/>
              </a:ext>
            </a:extLst>
          </p:cNvPr>
          <p:cNvSpPr txBox="1">
            <a:spLocks/>
          </p:cNvSpPr>
          <p:nvPr/>
        </p:nvSpPr>
        <p:spPr>
          <a:xfrm>
            <a:off x="4452000" y="6067737"/>
            <a:ext cx="3093317" cy="3477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Proposed Upgrading Work in Alogboshie</a:t>
            </a:r>
          </a:p>
        </p:txBody>
      </p:sp>
      <p:pic>
        <p:nvPicPr>
          <p:cNvPr id="23" name="Picture 22">
            <a:extLst>
              <a:ext uri="{FF2B5EF4-FFF2-40B4-BE49-F238E27FC236}">
                <a16:creationId xmlns:a16="http://schemas.microsoft.com/office/drawing/2014/main" id="{EC96F427-7D97-AE45-9FCF-031E5A8F4445}"/>
              </a:ext>
            </a:extLst>
          </p:cNvPr>
          <p:cNvPicPr/>
          <p:nvPr/>
        </p:nvPicPr>
        <p:blipFill>
          <a:blip r:embed="rId4">
            <a:extLst>
              <a:ext uri="{28A0092B-C50C-407E-A947-70E740481C1C}">
                <a14:useLocalDpi xmlns:a14="http://schemas.microsoft.com/office/drawing/2010/main" val="0"/>
              </a:ext>
            </a:extLst>
          </a:blip>
          <a:srcRect b="6088"/>
          <a:stretch>
            <a:fillRect/>
          </a:stretch>
        </p:blipFill>
        <p:spPr bwMode="auto">
          <a:xfrm>
            <a:off x="7399123" y="1096947"/>
            <a:ext cx="3200841" cy="2362200"/>
          </a:xfrm>
          <a:prstGeom prst="rect">
            <a:avLst/>
          </a:prstGeom>
          <a:noFill/>
          <a:ln>
            <a:noFill/>
          </a:ln>
        </p:spPr>
      </p:pic>
      <p:pic>
        <p:nvPicPr>
          <p:cNvPr id="28" name="Picture 27">
            <a:extLst>
              <a:ext uri="{FF2B5EF4-FFF2-40B4-BE49-F238E27FC236}">
                <a16:creationId xmlns:a16="http://schemas.microsoft.com/office/drawing/2014/main" id="{94C728BA-881D-E842-90EE-693D0BD908E4}"/>
              </a:ext>
            </a:extLst>
          </p:cNvPr>
          <p:cNvPicPr/>
          <p:nvPr/>
        </p:nvPicPr>
        <p:blipFill>
          <a:blip r:embed="rId5">
            <a:extLst>
              <a:ext uri="{28A0092B-C50C-407E-A947-70E740481C1C}">
                <a14:useLocalDpi xmlns:a14="http://schemas.microsoft.com/office/drawing/2010/main" val="0"/>
              </a:ext>
            </a:extLst>
          </a:blip>
          <a:srcRect b="36446"/>
          <a:stretch>
            <a:fillRect/>
          </a:stretch>
        </p:blipFill>
        <p:spPr bwMode="auto">
          <a:xfrm>
            <a:off x="7399123" y="3459147"/>
            <a:ext cx="3200841" cy="2301906"/>
          </a:xfrm>
          <a:prstGeom prst="rect">
            <a:avLst/>
          </a:prstGeom>
          <a:noFill/>
          <a:ln>
            <a:noFill/>
          </a:ln>
        </p:spPr>
      </p:pic>
      <p:sp>
        <p:nvSpPr>
          <p:cNvPr id="29" name="Title 1">
            <a:extLst>
              <a:ext uri="{FF2B5EF4-FFF2-40B4-BE49-F238E27FC236}">
                <a16:creationId xmlns:a16="http://schemas.microsoft.com/office/drawing/2014/main" id="{2DD5F6BC-3E83-B74D-B354-0D616C506987}"/>
              </a:ext>
            </a:extLst>
          </p:cNvPr>
          <p:cNvSpPr txBox="1">
            <a:spLocks/>
          </p:cNvSpPr>
          <p:nvPr/>
        </p:nvSpPr>
        <p:spPr>
          <a:xfrm>
            <a:off x="7384837" y="6037401"/>
            <a:ext cx="3093317" cy="625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15" marR="41389" algn="ctr">
              <a:lnSpc>
                <a:spcPts val="2296"/>
              </a:lnSpc>
            </a:pPr>
            <a:r>
              <a:rPr lang="en-GH" sz="1200" b="1" spc="55" dirty="0">
                <a:solidFill>
                  <a:srgbClr val="E2B51C"/>
                </a:solidFill>
                <a:effectLst>
                  <a:outerShdw blurRad="38100" dist="38100" dir="2700000" algn="tl">
                    <a:srgbClr val="000000">
                      <a:alpha val="43137"/>
                    </a:srgbClr>
                  </a:outerShdw>
                </a:effectLst>
                <a:latin typeface="Arial"/>
                <a:cs typeface="Arial"/>
              </a:rPr>
              <a:t>Proposed Upgrading Work in Akweteman</a:t>
            </a:r>
          </a:p>
        </p:txBody>
      </p:sp>
    </p:spTree>
    <p:extLst>
      <p:ext uri="{BB962C8B-B14F-4D97-AF65-F5344CB8AC3E}">
        <p14:creationId xmlns:p14="http://schemas.microsoft.com/office/powerpoint/2010/main" val="3027222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C852047E-7553-A80F-7090-596A38CE192B}"/>
              </a:ext>
            </a:extLst>
          </p:cNvPr>
          <p:cNvSpPr txBox="1">
            <a:spLocks/>
          </p:cNvSpPr>
          <p:nvPr/>
        </p:nvSpPr>
        <p:spPr>
          <a:xfrm>
            <a:off x="0" y="143455"/>
            <a:ext cx="11877964" cy="9464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Methodology</a:t>
            </a:r>
          </a:p>
        </p:txBody>
      </p:sp>
      <p:sp>
        <p:nvSpPr>
          <p:cNvPr id="7" name="Content Placeholder 2">
            <a:extLst>
              <a:ext uri="{FF2B5EF4-FFF2-40B4-BE49-F238E27FC236}">
                <a16:creationId xmlns:a16="http://schemas.microsoft.com/office/drawing/2014/main" id="{F212D229-A897-2566-55D0-680D8BD1C84B}"/>
              </a:ext>
            </a:extLst>
          </p:cNvPr>
          <p:cNvSpPr txBox="1">
            <a:spLocks/>
          </p:cNvSpPr>
          <p:nvPr/>
        </p:nvSpPr>
        <p:spPr>
          <a:xfrm>
            <a:off x="1" y="1376220"/>
            <a:ext cx="11877964" cy="41220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Case study approach - GARID Project</a:t>
            </a:r>
          </a:p>
          <a:p>
            <a:r>
              <a:rPr lang="en-US" dirty="0">
                <a:latin typeface="Arial" panose="020B0604020202020204" pitchFamily="34" charset="0"/>
                <a:cs typeface="Arial" panose="020B0604020202020204" pitchFamily="34" charset="0"/>
              </a:rPr>
              <a:t>Methods</a:t>
            </a:r>
          </a:p>
          <a:p>
            <a:pPr lvl="1"/>
            <a:r>
              <a:rPr lang="en-US" sz="2500" dirty="0">
                <a:latin typeface="Arial" panose="020B0604020202020204" pitchFamily="34" charset="0"/>
                <a:cs typeface="Arial" panose="020B0604020202020204" pitchFamily="34" charset="0"/>
              </a:rPr>
              <a:t>Secondary analysis (desk study) of reports, literature, </a:t>
            </a:r>
            <a:r>
              <a:rPr lang="en-US" sz="2500" dirty="0" err="1">
                <a:latin typeface="Arial" panose="020B0604020202020204" pitchFamily="34" charset="0"/>
                <a:cs typeface="Arial" panose="020B0604020202020204" pitchFamily="34" charset="0"/>
              </a:rPr>
              <a:t>etc</a:t>
            </a:r>
            <a:endParaRPr lang="en-US" sz="2500" dirty="0">
              <a:latin typeface="Arial" panose="020B0604020202020204" pitchFamily="34" charset="0"/>
              <a:cs typeface="Arial" panose="020B0604020202020204" pitchFamily="34" charset="0"/>
            </a:endParaRPr>
          </a:p>
          <a:p>
            <a:pPr lvl="1"/>
            <a:r>
              <a:rPr lang="en-US" sz="2500" dirty="0">
                <a:latin typeface="Arial" panose="020B0604020202020204" pitchFamily="34" charset="0"/>
                <a:cs typeface="Arial" panose="020B0604020202020204" pitchFamily="34" charset="0"/>
              </a:rPr>
              <a:t>Interviews and Validation discussions with some project officials</a:t>
            </a:r>
          </a:p>
          <a:p>
            <a:pPr lvl="1"/>
            <a:r>
              <a:rPr lang="en-US" sz="2500" dirty="0">
                <a:latin typeface="Arial" panose="020B0604020202020204" pitchFamily="34" charset="0"/>
                <a:cs typeface="Arial" panose="020B0604020202020204" pitchFamily="34" charset="0"/>
              </a:rPr>
              <a:t>Quantify &amp; Group costs and benefits, applying Tripple Dividends Model</a:t>
            </a:r>
          </a:p>
        </p:txBody>
      </p:sp>
    </p:spTree>
    <p:extLst>
      <p:ext uri="{BB962C8B-B14F-4D97-AF65-F5344CB8AC3E}">
        <p14:creationId xmlns:p14="http://schemas.microsoft.com/office/powerpoint/2010/main" val="228128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C852047E-7553-A80F-7090-596A38CE192B}"/>
              </a:ext>
            </a:extLst>
          </p:cNvPr>
          <p:cNvSpPr txBox="1">
            <a:spLocks/>
          </p:cNvSpPr>
          <p:nvPr/>
        </p:nvSpPr>
        <p:spPr>
          <a:xfrm>
            <a:off x="0" y="143455"/>
            <a:ext cx="11877964" cy="9464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Methodology</a:t>
            </a:r>
          </a:p>
        </p:txBody>
      </p:sp>
      <p:sp>
        <p:nvSpPr>
          <p:cNvPr id="6" name="Content Placeholder 2">
            <a:extLst>
              <a:ext uri="{FF2B5EF4-FFF2-40B4-BE49-F238E27FC236}">
                <a16:creationId xmlns:a16="http://schemas.microsoft.com/office/drawing/2014/main" id="{998F9A66-B839-580F-1CFB-280BDC5CCC1D}"/>
              </a:ext>
            </a:extLst>
          </p:cNvPr>
          <p:cNvSpPr txBox="1">
            <a:spLocks/>
          </p:cNvSpPr>
          <p:nvPr/>
        </p:nvSpPr>
        <p:spPr>
          <a:xfrm>
            <a:off x="1" y="925830"/>
            <a:ext cx="12192000" cy="59321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Discount rates adopted </a:t>
            </a:r>
          </a:p>
          <a:p>
            <a:pPr lvl="1"/>
            <a:r>
              <a:rPr lang="en-GB" dirty="0">
                <a:latin typeface="Arial" panose="020B0604020202020204" pitchFamily="34" charset="0"/>
                <a:cs typeface="Arial" panose="020B0604020202020204" pitchFamily="34" charset="0"/>
              </a:rPr>
              <a:t>3%, </a:t>
            </a:r>
          </a:p>
          <a:p>
            <a:pPr lvl="1"/>
            <a:r>
              <a:rPr lang="en-GB" dirty="0">
                <a:latin typeface="Arial" panose="020B0604020202020204" pitchFamily="34" charset="0"/>
                <a:cs typeface="Arial" panose="020B0604020202020204" pitchFamily="34" charset="0"/>
              </a:rPr>
              <a:t>5%, and </a:t>
            </a:r>
          </a:p>
          <a:p>
            <a:pPr lvl="1"/>
            <a:r>
              <a:rPr lang="en-GB" dirty="0">
                <a:latin typeface="Arial" panose="020B0604020202020204" pitchFamily="34" charset="0"/>
                <a:cs typeface="Arial" panose="020B0604020202020204" pitchFamily="34" charset="0"/>
              </a:rPr>
              <a:t>8%. </a:t>
            </a:r>
          </a:p>
          <a:p>
            <a:r>
              <a:rPr lang="en-GB" sz="2400" dirty="0">
                <a:latin typeface="Arial" panose="020B0604020202020204" pitchFamily="34" charset="0"/>
                <a:cs typeface="Arial" panose="020B0604020202020204" pitchFamily="34" charset="0"/>
              </a:rPr>
              <a:t>Justifications</a:t>
            </a:r>
          </a:p>
          <a:p>
            <a:pPr lvl="1"/>
            <a:r>
              <a:rPr lang="en-GB" dirty="0">
                <a:latin typeface="Arial" panose="020B0604020202020204" pitchFamily="34" charset="0"/>
                <a:cs typeface="Arial" panose="020B0604020202020204" pitchFamily="34" charset="0"/>
              </a:rPr>
              <a:t>Lower discount rates for long-run projects ensures that the long-term benefits are adequately valued, promoting sustainable and equitable decision-making. </a:t>
            </a:r>
          </a:p>
          <a:p>
            <a:pPr lvl="1"/>
            <a:r>
              <a:rPr lang="en-GB" dirty="0">
                <a:latin typeface="Arial" panose="020B0604020202020204" pitchFamily="34" charset="0"/>
                <a:cs typeface="Arial" panose="020B0604020202020204" pitchFamily="34" charset="0"/>
              </a:rPr>
              <a:t>Future cash flows are expected to be larger due to economic growth - lower discount rate can capture this expected growth more accurately</a:t>
            </a:r>
          </a:p>
          <a:p>
            <a:pPr lvl="1"/>
            <a:r>
              <a:rPr lang="en-GB" dirty="0">
                <a:latin typeface="Arial" panose="020B0604020202020204" pitchFamily="34" charset="0"/>
                <a:cs typeface="Arial" panose="020B0604020202020204" pitchFamily="34" charset="0"/>
              </a:rPr>
              <a:t>For public sector projects, the opportunity cost of capital is often lower than for private sector projects.</a:t>
            </a:r>
          </a:p>
          <a:p>
            <a:pPr lvl="1"/>
            <a:r>
              <a:rPr lang="en-GB" dirty="0">
                <a:latin typeface="Arial" panose="020B0604020202020204" pitchFamily="34" charset="0"/>
                <a:cs typeface="Arial" panose="020B0604020202020204" pitchFamily="34" charset="0"/>
              </a:rPr>
              <a:t>higher discount rate would diminish the present value of future benefits, potentially undervaluing the project's long-term impact. </a:t>
            </a:r>
          </a:p>
        </p:txBody>
      </p:sp>
    </p:spTree>
    <p:extLst>
      <p:ext uri="{BB962C8B-B14F-4D97-AF65-F5344CB8AC3E}">
        <p14:creationId xmlns:p14="http://schemas.microsoft.com/office/powerpoint/2010/main" val="30477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C852047E-7553-A80F-7090-596A38CE192B}"/>
              </a:ext>
            </a:extLst>
          </p:cNvPr>
          <p:cNvSpPr txBox="1">
            <a:spLocks/>
          </p:cNvSpPr>
          <p:nvPr/>
        </p:nvSpPr>
        <p:spPr>
          <a:xfrm>
            <a:off x="0" y="143455"/>
            <a:ext cx="11877964" cy="9464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Methodology</a:t>
            </a:r>
          </a:p>
        </p:txBody>
      </p:sp>
      <p:sp>
        <p:nvSpPr>
          <p:cNvPr id="7" name="Content Placeholder 2">
            <a:extLst>
              <a:ext uri="{FF2B5EF4-FFF2-40B4-BE49-F238E27FC236}">
                <a16:creationId xmlns:a16="http://schemas.microsoft.com/office/drawing/2014/main" id="{BF32B084-D6AE-C651-4CE0-4BBE4F6F850E}"/>
              </a:ext>
            </a:extLst>
          </p:cNvPr>
          <p:cNvSpPr txBox="1">
            <a:spLocks/>
          </p:cNvSpPr>
          <p:nvPr/>
        </p:nvSpPr>
        <p:spPr>
          <a:xfrm>
            <a:off x="1" y="925830"/>
            <a:ext cx="12192000" cy="45724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Justifications</a:t>
            </a:r>
          </a:p>
          <a:p>
            <a:pPr lvl="1"/>
            <a:r>
              <a:rPr lang="en-GB" dirty="0">
                <a:latin typeface="Arial" panose="020B0604020202020204" pitchFamily="34" charset="0"/>
                <a:cs typeface="Arial" panose="020B0604020202020204" pitchFamily="34" charset="0"/>
              </a:rPr>
              <a:t>long-term projects are subject to more uncertainty, including economic, political, and environmental changes. </a:t>
            </a:r>
          </a:p>
          <a:p>
            <a:pPr lvl="1"/>
            <a:r>
              <a:rPr lang="en-GB" dirty="0">
                <a:latin typeface="Arial" panose="020B0604020202020204" pitchFamily="34" charset="0"/>
                <a:cs typeface="Arial" panose="020B0604020202020204" pitchFamily="34" charset="0"/>
              </a:rPr>
              <a:t>lower discount rate can partly mitigate the effect of uncertainty by not overly penalizing the project's future cash flows, thus providing a more balanced view of the project's potential value. </a:t>
            </a:r>
          </a:p>
          <a:p>
            <a:pPr lvl="1"/>
            <a:r>
              <a:rPr lang="en-GB" dirty="0">
                <a:latin typeface="Arial" panose="020B0604020202020204" pitchFamily="34" charset="0"/>
                <a:cs typeface="Arial" panose="020B0604020202020204" pitchFamily="34" charset="0"/>
              </a:rPr>
              <a:t>Lower discount rates help ensure that the interests of future generations are considered. </a:t>
            </a:r>
          </a:p>
          <a:p>
            <a:pPr lvl="1"/>
            <a:r>
              <a:rPr lang="en-GB" dirty="0" err="1">
                <a:latin typeface="Arial" panose="020B0604020202020204" pitchFamily="34" charset="0"/>
                <a:cs typeface="Arial" panose="020B0604020202020204" pitchFamily="34" charset="0"/>
              </a:rPr>
              <a:t>Bramby</a:t>
            </a:r>
            <a:r>
              <a:rPr lang="en-GB" dirty="0">
                <a:latin typeface="Arial" panose="020B0604020202020204" pitchFamily="34" charset="0"/>
                <a:cs typeface="Arial" panose="020B0604020202020204" pitchFamily="34" charset="0"/>
              </a:rPr>
              <a:t> and Cloutier (2022) even make a case for adopting zero discount rates as appropriate for discounting costs and benefits of most investment projects - and especially climate-sensitive ones. </a:t>
            </a:r>
          </a:p>
          <a:p>
            <a:pPr lvl="1"/>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93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11180F3-6ED0-8212-4FBC-1BB6330522FE}"/>
              </a:ext>
            </a:extLst>
          </p:cNvPr>
          <p:cNvSpPr txBox="1">
            <a:spLocks/>
          </p:cNvSpPr>
          <p:nvPr/>
        </p:nvSpPr>
        <p:spPr>
          <a:xfrm>
            <a:off x="0" y="116633"/>
            <a:ext cx="12104370" cy="10041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Quantifying Costs of Interventions</a:t>
            </a:r>
            <a:br>
              <a:rPr lang="en-US" b="1" dirty="0">
                <a:solidFill>
                  <a:srgbClr val="7030A0"/>
                </a:solidFill>
                <a:latin typeface="Arial" panose="020B0604020202020204" pitchFamily="34" charset="0"/>
                <a:cs typeface="Arial" panose="020B0604020202020204" pitchFamily="34" charset="0"/>
              </a:rPr>
            </a:br>
            <a:br>
              <a:rPr lang="en-US" b="1" dirty="0">
                <a:solidFill>
                  <a:srgbClr val="7030A0"/>
                </a:solidFill>
                <a:latin typeface="Arial" panose="020B0604020202020204" pitchFamily="34" charset="0"/>
                <a:cs typeface="Arial" panose="020B0604020202020204" pitchFamily="34" charset="0"/>
              </a:rPr>
            </a:br>
            <a:endParaRPr lang="en-US" b="1" dirty="0">
              <a:solidFill>
                <a:srgbClr val="7030A0"/>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C811C6D-92A6-C8CE-05DB-DB048066F43E}"/>
              </a:ext>
            </a:extLst>
          </p:cNvPr>
          <p:cNvSpPr txBox="1">
            <a:spLocks/>
          </p:cNvSpPr>
          <p:nvPr/>
        </p:nvSpPr>
        <p:spPr>
          <a:xfrm>
            <a:off x="87631" y="866899"/>
            <a:ext cx="12104370" cy="49876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Costs covers</a:t>
            </a:r>
          </a:p>
          <a:p>
            <a:pPr lvl="1"/>
            <a:r>
              <a:rPr lang="en-US" sz="2800" dirty="0">
                <a:latin typeface="Arial" panose="020B0604020202020204" pitchFamily="34" charset="0"/>
                <a:cs typeface="Arial" panose="020B0604020202020204" pitchFamily="34" charset="0"/>
              </a:rPr>
              <a:t>Construction</a:t>
            </a:r>
          </a:p>
          <a:p>
            <a:pPr lvl="1"/>
            <a:r>
              <a:rPr lang="en-US" sz="2800" dirty="0">
                <a:latin typeface="Arial" panose="020B0604020202020204" pitchFamily="34" charset="0"/>
                <a:cs typeface="Arial" panose="020B0604020202020204" pitchFamily="34" charset="0"/>
              </a:rPr>
              <a:t>Operations and maintenance (O&amp;M)</a:t>
            </a:r>
          </a:p>
          <a:p>
            <a:pPr lvl="1"/>
            <a:r>
              <a:rPr lang="en-US" sz="2800" dirty="0">
                <a:latin typeface="Arial" panose="020B0604020202020204" pitchFamily="34" charset="0"/>
                <a:cs typeface="Arial" panose="020B0604020202020204" pitchFamily="34" charset="0"/>
              </a:rPr>
              <a:t>Contingencies</a:t>
            </a:r>
          </a:p>
          <a:p>
            <a:pPr lvl="1"/>
            <a:r>
              <a:rPr lang="en-US" sz="2800" dirty="0">
                <a:latin typeface="Arial" panose="020B0604020202020204" pitchFamily="34" charset="0"/>
                <a:cs typeface="Arial" panose="020B0604020202020204" pitchFamily="34" charset="0"/>
              </a:rPr>
              <a:t>Design studies and supervision </a:t>
            </a:r>
          </a:p>
          <a:p>
            <a:pPr lvl="1"/>
            <a:r>
              <a:rPr lang="en-US" sz="2800" dirty="0">
                <a:latin typeface="Arial" panose="020B0604020202020204" pitchFamily="34" charset="0"/>
                <a:cs typeface="Arial" panose="020B0604020202020204" pitchFamily="34" charset="0"/>
              </a:rPr>
              <a:t>Resettlement costs.</a:t>
            </a:r>
            <a:r>
              <a:rPr lang="en-GB"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1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90B83A06-958F-4BB9-9A7C-2FE4C5278DE4}"/>
              </a:ext>
            </a:extLst>
          </p:cNvPr>
          <p:cNvSpPr>
            <a:spLocks noChangeArrowheads="1"/>
          </p:cNvSpPr>
          <p:nvPr/>
        </p:nvSpPr>
        <p:spPr bwMode="auto">
          <a:xfrm>
            <a:off x="1326026" y="1430693"/>
            <a:ext cx="1198966" cy="760806"/>
          </a:xfrm>
          <a:custGeom>
            <a:avLst/>
            <a:gdLst>
              <a:gd name="T0" fmla="*/ 2561 w 2655"/>
              <a:gd name="T1" fmla="*/ 735 h 1684"/>
              <a:gd name="T2" fmla="*/ 1719 w 2655"/>
              <a:gd name="T3" fmla="*/ 337 h 1684"/>
              <a:gd name="T4" fmla="*/ 1256 w 2655"/>
              <a:gd name="T5" fmla="*/ 112 h 1684"/>
              <a:gd name="T6" fmla="*/ 1256 w 2655"/>
              <a:gd name="T7" fmla="*/ 112 h 1684"/>
              <a:gd name="T8" fmla="*/ 1163 w 2655"/>
              <a:gd name="T9" fmla="*/ 68 h 1684"/>
              <a:gd name="T10" fmla="*/ 1163 w 2655"/>
              <a:gd name="T11" fmla="*/ 68 h 1684"/>
              <a:gd name="T12" fmla="*/ 1163 w 2655"/>
              <a:gd name="T13" fmla="*/ 68 h 1684"/>
              <a:gd name="T14" fmla="*/ 1163 w 2655"/>
              <a:gd name="T15" fmla="*/ 68 h 1684"/>
              <a:gd name="T16" fmla="*/ 802 w 2655"/>
              <a:gd name="T17" fmla="*/ 6 h 1684"/>
              <a:gd name="T18" fmla="*/ 802 w 2655"/>
              <a:gd name="T19" fmla="*/ 6 h 1684"/>
              <a:gd name="T20" fmla="*/ 7 w 2655"/>
              <a:gd name="T21" fmla="*/ 832 h 1684"/>
              <a:gd name="T22" fmla="*/ 7 w 2655"/>
              <a:gd name="T23" fmla="*/ 832 h 1684"/>
              <a:gd name="T24" fmla="*/ 846 w 2655"/>
              <a:gd name="T25" fmla="*/ 1683 h 1684"/>
              <a:gd name="T26" fmla="*/ 846 w 2655"/>
              <a:gd name="T27" fmla="*/ 1683 h 1684"/>
              <a:gd name="T28" fmla="*/ 1166 w 2655"/>
              <a:gd name="T29" fmla="*/ 1619 h 1684"/>
              <a:gd name="T30" fmla="*/ 1163 w 2655"/>
              <a:gd name="T31" fmla="*/ 1621 h 1684"/>
              <a:gd name="T32" fmla="*/ 1197 w 2655"/>
              <a:gd name="T33" fmla="*/ 1606 h 1684"/>
              <a:gd name="T34" fmla="*/ 1197 w 2655"/>
              <a:gd name="T35" fmla="*/ 1606 h 1684"/>
              <a:gd name="T36" fmla="*/ 1225 w 2655"/>
              <a:gd name="T37" fmla="*/ 1592 h 1684"/>
              <a:gd name="T38" fmla="*/ 1836 w 2655"/>
              <a:gd name="T39" fmla="*/ 1295 h 1684"/>
              <a:gd name="T40" fmla="*/ 2561 w 2655"/>
              <a:gd name="T41" fmla="*/ 952 h 1684"/>
              <a:gd name="T42" fmla="*/ 2561 w 2655"/>
              <a:gd name="T43" fmla="*/ 952 h 1684"/>
              <a:gd name="T44" fmla="*/ 2561 w 2655"/>
              <a:gd name="T45" fmla="*/ 735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5" h="1684">
                <a:moveTo>
                  <a:pt x="2561" y="735"/>
                </a:moveTo>
                <a:lnTo>
                  <a:pt x="1719" y="337"/>
                </a:lnTo>
                <a:lnTo>
                  <a:pt x="1256" y="112"/>
                </a:lnTo>
                <a:lnTo>
                  <a:pt x="1256" y="112"/>
                </a:lnTo>
                <a:cubicBezTo>
                  <a:pt x="1226" y="96"/>
                  <a:pt x="1196" y="81"/>
                  <a:pt x="1163" y="68"/>
                </a:cubicBezTo>
                <a:lnTo>
                  <a:pt x="1163" y="68"/>
                </a:lnTo>
                <a:lnTo>
                  <a:pt x="1163" y="68"/>
                </a:lnTo>
                <a:lnTo>
                  <a:pt x="1163" y="68"/>
                </a:lnTo>
                <a:cubicBezTo>
                  <a:pt x="1053" y="22"/>
                  <a:pt x="931" y="0"/>
                  <a:pt x="802" y="6"/>
                </a:cubicBezTo>
                <a:lnTo>
                  <a:pt x="802" y="6"/>
                </a:lnTo>
                <a:cubicBezTo>
                  <a:pt x="363" y="28"/>
                  <a:pt x="13" y="393"/>
                  <a:pt x="7" y="832"/>
                </a:cubicBezTo>
                <a:lnTo>
                  <a:pt x="7" y="832"/>
                </a:lnTo>
                <a:cubicBezTo>
                  <a:pt x="0" y="1301"/>
                  <a:pt x="379" y="1683"/>
                  <a:pt x="846" y="1683"/>
                </a:cubicBezTo>
                <a:lnTo>
                  <a:pt x="846" y="1683"/>
                </a:lnTo>
                <a:cubicBezTo>
                  <a:pt x="959" y="1683"/>
                  <a:pt x="1067" y="1660"/>
                  <a:pt x="1166" y="1619"/>
                </a:cubicBezTo>
                <a:lnTo>
                  <a:pt x="1163" y="1621"/>
                </a:lnTo>
                <a:lnTo>
                  <a:pt x="1197" y="1606"/>
                </a:lnTo>
                <a:lnTo>
                  <a:pt x="1197" y="1606"/>
                </a:lnTo>
                <a:cubicBezTo>
                  <a:pt x="1206" y="1601"/>
                  <a:pt x="1216" y="1597"/>
                  <a:pt x="1225" y="1592"/>
                </a:cubicBezTo>
                <a:lnTo>
                  <a:pt x="1836" y="1295"/>
                </a:lnTo>
                <a:lnTo>
                  <a:pt x="2561" y="952"/>
                </a:lnTo>
                <a:lnTo>
                  <a:pt x="2561" y="952"/>
                </a:lnTo>
                <a:cubicBezTo>
                  <a:pt x="2654" y="909"/>
                  <a:pt x="2654" y="778"/>
                  <a:pt x="2561" y="735"/>
                </a:cubicBezTo>
              </a:path>
            </a:pathLst>
          </a:custGeom>
          <a:solidFill>
            <a:schemeClr val="accent1"/>
          </a:solidFill>
          <a:ln>
            <a:noFill/>
          </a:ln>
          <a:effectLst/>
        </p:spPr>
        <p:txBody>
          <a:bodyPr wrap="none" anchor="ctr"/>
          <a:lstStyle/>
          <a:p>
            <a:endParaRPr lang="en-US" sz="900" dirty="0">
              <a:latin typeface="Poppins" panose="00000500000000000000" pitchFamily="2" charset="0"/>
            </a:endParaRPr>
          </a:p>
        </p:txBody>
      </p:sp>
      <p:sp>
        <p:nvSpPr>
          <p:cNvPr id="9" name="Freeform 90">
            <a:extLst>
              <a:ext uri="{FF2B5EF4-FFF2-40B4-BE49-F238E27FC236}">
                <a16:creationId xmlns:a16="http://schemas.microsoft.com/office/drawing/2014/main" id="{19A57A27-6604-4189-A1B0-ABD1DCDA48A2}"/>
              </a:ext>
            </a:extLst>
          </p:cNvPr>
          <p:cNvSpPr>
            <a:spLocks noChangeArrowheads="1"/>
          </p:cNvSpPr>
          <p:nvPr/>
        </p:nvSpPr>
        <p:spPr bwMode="auto">
          <a:xfrm>
            <a:off x="1326026" y="3273375"/>
            <a:ext cx="1198966" cy="760806"/>
          </a:xfrm>
          <a:custGeom>
            <a:avLst/>
            <a:gdLst>
              <a:gd name="T0" fmla="*/ 2561 w 2655"/>
              <a:gd name="T1" fmla="*/ 735 h 1684"/>
              <a:gd name="T2" fmla="*/ 1719 w 2655"/>
              <a:gd name="T3" fmla="*/ 337 h 1684"/>
              <a:gd name="T4" fmla="*/ 1256 w 2655"/>
              <a:gd name="T5" fmla="*/ 113 h 1684"/>
              <a:gd name="T6" fmla="*/ 1256 w 2655"/>
              <a:gd name="T7" fmla="*/ 113 h 1684"/>
              <a:gd name="T8" fmla="*/ 1163 w 2655"/>
              <a:gd name="T9" fmla="*/ 68 h 1684"/>
              <a:gd name="T10" fmla="*/ 1163 w 2655"/>
              <a:gd name="T11" fmla="*/ 68 h 1684"/>
              <a:gd name="T12" fmla="*/ 1163 w 2655"/>
              <a:gd name="T13" fmla="*/ 68 h 1684"/>
              <a:gd name="T14" fmla="*/ 1163 w 2655"/>
              <a:gd name="T15" fmla="*/ 68 h 1684"/>
              <a:gd name="T16" fmla="*/ 802 w 2655"/>
              <a:gd name="T17" fmla="*/ 6 h 1684"/>
              <a:gd name="T18" fmla="*/ 802 w 2655"/>
              <a:gd name="T19" fmla="*/ 6 h 1684"/>
              <a:gd name="T20" fmla="*/ 7 w 2655"/>
              <a:gd name="T21" fmla="*/ 833 h 1684"/>
              <a:gd name="T22" fmla="*/ 7 w 2655"/>
              <a:gd name="T23" fmla="*/ 833 h 1684"/>
              <a:gd name="T24" fmla="*/ 846 w 2655"/>
              <a:gd name="T25" fmla="*/ 1683 h 1684"/>
              <a:gd name="T26" fmla="*/ 846 w 2655"/>
              <a:gd name="T27" fmla="*/ 1683 h 1684"/>
              <a:gd name="T28" fmla="*/ 1166 w 2655"/>
              <a:gd name="T29" fmla="*/ 1620 h 1684"/>
              <a:gd name="T30" fmla="*/ 1163 w 2655"/>
              <a:gd name="T31" fmla="*/ 1622 h 1684"/>
              <a:gd name="T32" fmla="*/ 1197 w 2655"/>
              <a:gd name="T33" fmla="*/ 1606 h 1684"/>
              <a:gd name="T34" fmla="*/ 1197 w 2655"/>
              <a:gd name="T35" fmla="*/ 1606 h 1684"/>
              <a:gd name="T36" fmla="*/ 1225 w 2655"/>
              <a:gd name="T37" fmla="*/ 1592 h 1684"/>
              <a:gd name="T38" fmla="*/ 1836 w 2655"/>
              <a:gd name="T39" fmla="*/ 1296 h 1684"/>
              <a:gd name="T40" fmla="*/ 2561 w 2655"/>
              <a:gd name="T41" fmla="*/ 953 h 1684"/>
              <a:gd name="T42" fmla="*/ 2561 w 2655"/>
              <a:gd name="T43" fmla="*/ 953 h 1684"/>
              <a:gd name="T44" fmla="*/ 2561 w 2655"/>
              <a:gd name="T45" fmla="*/ 735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5" h="1684">
                <a:moveTo>
                  <a:pt x="2561" y="735"/>
                </a:moveTo>
                <a:lnTo>
                  <a:pt x="1719" y="337"/>
                </a:lnTo>
                <a:lnTo>
                  <a:pt x="1256" y="113"/>
                </a:lnTo>
                <a:lnTo>
                  <a:pt x="1256" y="113"/>
                </a:lnTo>
                <a:cubicBezTo>
                  <a:pt x="1226" y="96"/>
                  <a:pt x="1196" y="81"/>
                  <a:pt x="1163" y="68"/>
                </a:cubicBezTo>
                <a:lnTo>
                  <a:pt x="1163" y="68"/>
                </a:lnTo>
                <a:lnTo>
                  <a:pt x="1163" y="68"/>
                </a:lnTo>
                <a:lnTo>
                  <a:pt x="1163" y="68"/>
                </a:lnTo>
                <a:cubicBezTo>
                  <a:pt x="1053" y="22"/>
                  <a:pt x="931" y="0"/>
                  <a:pt x="802" y="6"/>
                </a:cubicBezTo>
                <a:lnTo>
                  <a:pt x="802" y="6"/>
                </a:lnTo>
                <a:cubicBezTo>
                  <a:pt x="363" y="29"/>
                  <a:pt x="13" y="394"/>
                  <a:pt x="7" y="833"/>
                </a:cubicBezTo>
                <a:lnTo>
                  <a:pt x="7" y="833"/>
                </a:lnTo>
                <a:cubicBezTo>
                  <a:pt x="0" y="1301"/>
                  <a:pt x="379" y="1683"/>
                  <a:pt x="846" y="1683"/>
                </a:cubicBezTo>
                <a:lnTo>
                  <a:pt x="846" y="1683"/>
                </a:lnTo>
                <a:cubicBezTo>
                  <a:pt x="959" y="1683"/>
                  <a:pt x="1067" y="1660"/>
                  <a:pt x="1166" y="1620"/>
                </a:cubicBezTo>
                <a:lnTo>
                  <a:pt x="1163" y="1622"/>
                </a:lnTo>
                <a:lnTo>
                  <a:pt x="1197" y="1606"/>
                </a:lnTo>
                <a:lnTo>
                  <a:pt x="1197" y="1606"/>
                </a:lnTo>
                <a:cubicBezTo>
                  <a:pt x="1206" y="1602"/>
                  <a:pt x="1216" y="1597"/>
                  <a:pt x="1225" y="1592"/>
                </a:cubicBezTo>
                <a:lnTo>
                  <a:pt x="1836" y="1296"/>
                </a:lnTo>
                <a:lnTo>
                  <a:pt x="2561" y="953"/>
                </a:lnTo>
                <a:lnTo>
                  <a:pt x="2561" y="953"/>
                </a:lnTo>
                <a:cubicBezTo>
                  <a:pt x="2654" y="910"/>
                  <a:pt x="2654" y="779"/>
                  <a:pt x="2561" y="735"/>
                </a:cubicBezTo>
              </a:path>
            </a:pathLst>
          </a:custGeom>
          <a:solidFill>
            <a:schemeClr val="accent2"/>
          </a:solidFill>
          <a:ln>
            <a:noFill/>
          </a:ln>
          <a:effectLst/>
        </p:spPr>
        <p:txBody>
          <a:bodyPr wrap="none" anchor="ctr"/>
          <a:lstStyle/>
          <a:p>
            <a:endParaRPr lang="en-US" sz="900" dirty="0">
              <a:latin typeface="Poppins" panose="00000500000000000000" pitchFamily="2" charset="0"/>
            </a:endParaRPr>
          </a:p>
        </p:txBody>
      </p:sp>
      <p:sp>
        <p:nvSpPr>
          <p:cNvPr id="35" name="Freeform 164">
            <a:extLst>
              <a:ext uri="{FF2B5EF4-FFF2-40B4-BE49-F238E27FC236}">
                <a16:creationId xmlns:a16="http://schemas.microsoft.com/office/drawing/2014/main" id="{272445EC-3400-4E17-B313-83CE05501D70}"/>
              </a:ext>
            </a:extLst>
          </p:cNvPr>
          <p:cNvSpPr>
            <a:spLocks noChangeArrowheads="1"/>
          </p:cNvSpPr>
          <p:nvPr/>
        </p:nvSpPr>
        <p:spPr bwMode="auto">
          <a:xfrm>
            <a:off x="1326026" y="5256724"/>
            <a:ext cx="1198966" cy="760806"/>
          </a:xfrm>
          <a:custGeom>
            <a:avLst/>
            <a:gdLst>
              <a:gd name="T0" fmla="*/ 2561 w 2655"/>
              <a:gd name="T1" fmla="*/ 735 h 1684"/>
              <a:gd name="T2" fmla="*/ 1719 w 2655"/>
              <a:gd name="T3" fmla="*/ 337 h 1684"/>
              <a:gd name="T4" fmla="*/ 1256 w 2655"/>
              <a:gd name="T5" fmla="*/ 112 h 1684"/>
              <a:gd name="T6" fmla="*/ 1256 w 2655"/>
              <a:gd name="T7" fmla="*/ 112 h 1684"/>
              <a:gd name="T8" fmla="*/ 1163 w 2655"/>
              <a:gd name="T9" fmla="*/ 68 h 1684"/>
              <a:gd name="T10" fmla="*/ 1163 w 2655"/>
              <a:gd name="T11" fmla="*/ 68 h 1684"/>
              <a:gd name="T12" fmla="*/ 1163 w 2655"/>
              <a:gd name="T13" fmla="*/ 68 h 1684"/>
              <a:gd name="T14" fmla="*/ 1163 w 2655"/>
              <a:gd name="T15" fmla="*/ 68 h 1684"/>
              <a:gd name="T16" fmla="*/ 802 w 2655"/>
              <a:gd name="T17" fmla="*/ 6 h 1684"/>
              <a:gd name="T18" fmla="*/ 802 w 2655"/>
              <a:gd name="T19" fmla="*/ 6 h 1684"/>
              <a:gd name="T20" fmla="*/ 7 w 2655"/>
              <a:gd name="T21" fmla="*/ 832 h 1684"/>
              <a:gd name="T22" fmla="*/ 7 w 2655"/>
              <a:gd name="T23" fmla="*/ 832 h 1684"/>
              <a:gd name="T24" fmla="*/ 846 w 2655"/>
              <a:gd name="T25" fmla="*/ 1683 h 1684"/>
              <a:gd name="T26" fmla="*/ 846 w 2655"/>
              <a:gd name="T27" fmla="*/ 1683 h 1684"/>
              <a:gd name="T28" fmla="*/ 1166 w 2655"/>
              <a:gd name="T29" fmla="*/ 1619 h 1684"/>
              <a:gd name="T30" fmla="*/ 1163 w 2655"/>
              <a:gd name="T31" fmla="*/ 1621 h 1684"/>
              <a:gd name="T32" fmla="*/ 1197 w 2655"/>
              <a:gd name="T33" fmla="*/ 1606 h 1684"/>
              <a:gd name="T34" fmla="*/ 1197 w 2655"/>
              <a:gd name="T35" fmla="*/ 1606 h 1684"/>
              <a:gd name="T36" fmla="*/ 1225 w 2655"/>
              <a:gd name="T37" fmla="*/ 1592 h 1684"/>
              <a:gd name="T38" fmla="*/ 1836 w 2655"/>
              <a:gd name="T39" fmla="*/ 1295 h 1684"/>
              <a:gd name="T40" fmla="*/ 2561 w 2655"/>
              <a:gd name="T41" fmla="*/ 953 h 1684"/>
              <a:gd name="T42" fmla="*/ 2561 w 2655"/>
              <a:gd name="T43" fmla="*/ 953 h 1684"/>
              <a:gd name="T44" fmla="*/ 2561 w 2655"/>
              <a:gd name="T45" fmla="*/ 735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5" h="1684">
                <a:moveTo>
                  <a:pt x="2561" y="735"/>
                </a:moveTo>
                <a:lnTo>
                  <a:pt x="1719" y="337"/>
                </a:lnTo>
                <a:lnTo>
                  <a:pt x="1256" y="112"/>
                </a:lnTo>
                <a:lnTo>
                  <a:pt x="1256" y="112"/>
                </a:lnTo>
                <a:cubicBezTo>
                  <a:pt x="1226" y="96"/>
                  <a:pt x="1196" y="80"/>
                  <a:pt x="1163" y="68"/>
                </a:cubicBezTo>
                <a:lnTo>
                  <a:pt x="1163" y="68"/>
                </a:lnTo>
                <a:lnTo>
                  <a:pt x="1163" y="68"/>
                </a:lnTo>
                <a:lnTo>
                  <a:pt x="1163" y="68"/>
                </a:lnTo>
                <a:cubicBezTo>
                  <a:pt x="1053" y="22"/>
                  <a:pt x="931" y="0"/>
                  <a:pt x="802" y="6"/>
                </a:cubicBezTo>
                <a:lnTo>
                  <a:pt x="802" y="6"/>
                </a:lnTo>
                <a:cubicBezTo>
                  <a:pt x="363" y="28"/>
                  <a:pt x="13" y="392"/>
                  <a:pt x="7" y="832"/>
                </a:cubicBezTo>
                <a:lnTo>
                  <a:pt x="7" y="832"/>
                </a:lnTo>
                <a:cubicBezTo>
                  <a:pt x="0" y="1301"/>
                  <a:pt x="379" y="1683"/>
                  <a:pt x="846" y="1683"/>
                </a:cubicBezTo>
                <a:lnTo>
                  <a:pt x="846" y="1683"/>
                </a:lnTo>
                <a:cubicBezTo>
                  <a:pt x="959" y="1683"/>
                  <a:pt x="1067" y="1660"/>
                  <a:pt x="1166" y="1619"/>
                </a:cubicBezTo>
                <a:lnTo>
                  <a:pt x="1163" y="1621"/>
                </a:lnTo>
                <a:lnTo>
                  <a:pt x="1197" y="1606"/>
                </a:lnTo>
                <a:lnTo>
                  <a:pt x="1197" y="1606"/>
                </a:lnTo>
                <a:cubicBezTo>
                  <a:pt x="1206" y="1601"/>
                  <a:pt x="1216" y="1597"/>
                  <a:pt x="1225" y="1592"/>
                </a:cubicBezTo>
                <a:lnTo>
                  <a:pt x="1836" y="1295"/>
                </a:lnTo>
                <a:lnTo>
                  <a:pt x="2561" y="953"/>
                </a:lnTo>
                <a:lnTo>
                  <a:pt x="2561" y="953"/>
                </a:lnTo>
                <a:cubicBezTo>
                  <a:pt x="2654" y="910"/>
                  <a:pt x="2654" y="778"/>
                  <a:pt x="2561" y="735"/>
                </a:cubicBezTo>
              </a:path>
            </a:pathLst>
          </a:custGeom>
          <a:solidFill>
            <a:schemeClr val="accent3"/>
          </a:solidFill>
          <a:ln>
            <a:noFill/>
          </a:ln>
          <a:effectLst/>
        </p:spPr>
        <p:txBody>
          <a:bodyPr wrap="none" anchor="ctr"/>
          <a:lstStyle/>
          <a:p>
            <a:endParaRPr lang="en-US" sz="900" dirty="0">
              <a:latin typeface="Poppins" panose="00000500000000000000" pitchFamily="2" charset="0"/>
            </a:endParaRPr>
          </a:p>
        </p:txBody>
      </p:sp>
      <p:sp>
        <p:nvSpPr>
          <p:cNvPr id="37" name="Freeform 238">
            <a:extLst>
              <a:ext uri="{FF2B5EF4-FFF2-40B4-BE49-F238E27FC236}">
                <a16:creationId xmlns:a16="http://schemas.microsoft.com/office/drawing/2014/main" id="{580F0136-1768-417D-9E50-9C67EC52E43C}"/>
              </a:ext>
            </a:extLst>
          </p:cNvPr>
          <p:cNvSpPr>
            <a:spLocks noChangeArrowheads="1"/>
          </p:cNvSpPr>
          <p:nvPr/>
        </p:nvSpPr>
        <p:spPr bwMode="auto">
          <a:xfrm>
            <a:off x="6667600" y="1430693"/>
            <a:ext cx="1198966" cy="760806"/>
          </a:xfrm>
          <a:custGeom>
            <a:avLst/>
            <a:gdLst>
              <a:gd name="T0" fmla="*/ 2561 w 2654"/>
              <a:gd name="T1" fmla="*/ 735 h 1684"/>
              <a:gd name="T2" fmla="*/ 1719 w 2654"/>
              <a:gd name="T3" fmla="*/ 337 h 1684"/>
              <a:gd name="T4" fmla="*/ 1255 w 2654"/>
              <a:gd name="T5" fmla="*/ 112 h 1684"/>
              <a:gd name="T6" fmla="*/ 1255 w 2654"/>
              <a:gd name="T7" fmla="*/ 112 h 1684"/>
              <a:gd name="T8" fmla="*/ 1164 w 2654"/>
              <a:gd name="T9" fmla="*/ 68 h 1684"/>
              <a:gd name="T10" fmla="*/ 1163 w 2654"/>
              <a:gd name="T11" fmla="*/ 68 h 1684"/>
              <a:gd name="T12" fmla="*/ 1163 w 2654"/>
              <a:gd name="T13" fmla="*/ 68 h 1684"/>
              <a:gd name="T14" fmla="*/ 1163 w 2654"/>
              <a:gd name="T15" fmla="*/ 68 h 1684"/>
              <a:gd name="T16" fmla="*/ 802 w 2654"/>
              <a:gd name="T17" fmla="*/ 6 h 1684"/>
              <a:gd name="T18" fmla="*/ 802 w 2654"/>
              <a:gd name="T19" fmla="*/ 6 h 1684"/>
              <a:gd name="T20" fmla="*/ 7 w 2654"/>
              <a:gd name="T21" fmla="*/ 832 h 1684"/>
              <a:gd name="T22" fmla="*/ 7 w 2654"/>
              <a:gd name="T23" fmla="*/ 832 h 1684"/>
              <a:gd name="T24" fmla="*/ 845 w 2654"/>
              <a:gd name="T25" fmla="*/ 1683 h 1684"/>
              <a:gd name="T26" fmla="*/ 845 w 2654"/>
              <a:gd name="T27" fmla="*/ 1683 h 1684"/>
              <a:gd name="T28" fmla="*/ 1166 w 2654"/>
              <a:gd name="T29" fmla="*/ 1619 h 1684"/>
              <a:gd name="T30" fmla="*/ 1163 w 2654"/>
              <a:gd name="T31" fmla="*/ 1621 h 1684"/>
              <a:gd name="T32" fmla="*/ 1196 w 2654"/>
              <a:gd name="T33" fmla="*/ 1606 h 1684"/>
              <a:gd name="T34" fmla="*/ 1196 w 2654"/>
              <a:gd name="T35" fmla="*/ 1606 h 1684"/>
              <a:gd name="T36" fmla="*/ 1225 w 2654"/>
              <a:gd name="T37" fmla="*/ 1592 h 1684"/>
              <a:gd name="T38" fmla="*/ 1836 w 2654"/>
              <a:gd name="T39" fmla="*/ 1295 h 1684"/>
              <a:gd name="T40" fmla="*/ 2561 w 2654"/>
              <a:gd name="T41" fmla="*/ 952 h 1684"/>
              <a:gd name="T42" fmla="*/ 2561 w 2654"/>
              <a:gd name="T43" fmla="*/ 952 h 1684"/>
              <a:gd name="T44" fmla="*/ 2561 w 2654"/>
              <a:gd name="T45" fmla="*/ 735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4" h="1684">
                <a:moveTo>
                  <a:pt x="2561" y="735"/>
                </a:moveTo>
                <a:lnTo>
                  <a:pt x="1719" y="337"/>
                </a:lnTo>
                <a:lnTo>
                  <a:pt x="1255" y="112"/>
                </a:lnTo>
                <a:lnTo>
                  <a:pt x="1255" y="112"/>
                </a:lnTo>
                <a:cubicBezTo>
                  <a:pt x="1225" y="96"/>
                  <a:pt x="1195" y="81"/>
                  <a:pt x="1164" y="68"/>
                </a:cubicBezTo>
                <a:lnTo>
                  <a:pt x="1163" y="68"/>
                </a:lnTo>
                <a:lnTo>
                  <a:pt x="1163" y="68"/>
                </a:lnTo>
                <a:lnTo>
                  <a:pt x="1163" y="68"/>
                </a:lnTo>
                <a:cubicBezTo>
                  <a:pt x="1053" y="22"/>
                  <a:pt x="930" y="0"/>
                  <a:pt x="802" y="6"/>
                </a:cubicBezTo>
                <a:lnTo>
                  <a:pt x="802" y="6"/>
                </a:lnTo>
                <a:cubicBezTo>
                  <a:pt x="364" y="28"/>
                  <a:pt x="13" y="393"/>
                  <a:pt x="7" y="832"/>
                </a:cubicBezTo>
                <a:lnTo>
                  <a:pt x="7" y="832"/>
                </a:lnTo>
                <a:cubicBezTo>
                  <a:pt x="0" y="1301"/>
                  <a:pt x="379" y="1683"/>
                  <a:pt x="845" y="1683"/>
                </a:cubicBezTo>
                <a:lnTo>
                  <a:pt x="845" y="1683"/>
                </a:lnTo>
                <a:cubicBezTo>
                  <a:pt x="959" y="1683"/>
                  <a:pt x="1067" y="1660"/>
                  <a:pt x="1166" y="1619"/>
                </a:cubicBezTo>
                <a:lnTo>
                  <a:pt x="1163" y="1621"/>
                </a:lnTo>
                <a:lnTo>
                  <a:pt x="1196" y="1606"/>
                </a:lnTo>
                <a:lnTo>
                  <a:pt x="1196" y="1606"/>
                </a:lnTo>
                <a:cubicBezTo>
                  <a:pt x="1206" y="1601"/>
                  <a:pt x="1216" y="1597"/>
                  <a:pt x="1225" y="1592"/>
                </a:cubicBezTo>
                <a:lnTo>
                  <a:pt x="1836" y="1295"/>
                </a:lnTo>
                <a:lnTo>
                  <a:pt x="2561" y="952"/>
                </a:lnTo>
                <a:lnTo>
                  <a:pt x="2561" y="952"/>
                </a:lnTo>
                <a:cubicBezTo>
                  <a:pt x="2653" y="909"/>
                  <a:pt x="2653" y="778"/>
                  <a:pt x="2561" y="735"/>
                </a:cubicBezTo>
              </a:path>
            </a:pathLst>
          </a:custGeom>
          <a:solidFill>
            <a:schemeClr val="accent4"/>
          </a:solidFill>
          <a:ln>
            <a:noFill/>
          </a:ln>
          <a:effectLst/>
        </p:spPr>
        <p:txBody>
          <a:bodyPr wrap="none" anchor="ctr"/>
          <a:lstStyle/>
          <a:p>
            <a:endParaRPr lang="en-US" sz="900" dirty="0">
              <a:latin typeface="Poppins" panose="00000500000000000000" pitchFamily="2" charset="0"/>
            </a:endParaRPr>
          </a:p>
        </p:txBody>
      </p:sp>
      <p:sp>
        <p:nvSpPr>
          <p:cNvPr id="39" name="Freeform 312">
            <a:extLst>
              <a:ext uri="{FF2B5EF4-FFF2-40B4-BE49-F238E27FC236}">
                <a16:creationId xmlns:a16="http://schemas.microsoft.com/office/drawing/2014/main" id="{C2A33214-D229-4FEB-92C5-C54C2B6C03CE}"/>
              </a:ext>
            </a:extLst>
          </p:cNvPr>
          <p:cNvSpPr>
            <a:spLocks noChangeArrowheads="1"/>
          </p:cNvSpPr>
          <p:nvPr/>
        </p:nvSpPr>
        <p:spPr bwMode="auto">
          <a:xfrm>
            <a:off x="6667600" y="3273375"/>
            <a:ext cx="1198966" cy="760806"/>
          </a:xfrm>
          <a:custGeom>
            <a:avLst/>
            <a:gdLst>
              <a:gd name="T0" fmla="*/ 2561 w 2654"/>
              <a:gd name="T1" fmla="*/ 735 h 1684"/>
              <a:gd name="T2" fmla="*/ 1719 w 2654"/>
              <a:gd name="T3" fmla="*/ 337 h 1684"/>
              <a:gd name="T4" fmla="*/ 1255 w 2654"/>
              <a:gd name="T5" fmla="*/ 113 h 1684"/>
              <a:gd name="T6" fmla="*/ 1255 w 2654"/>
              <a:gd name="T7" fmla="*/ 113 h 1684"/>
              <a:gd name="T8" fmla="*/ 1164 w 2654"/>
              <a:gd name="T9" fmla="*/ 68 h 1684"/>
              <a:gd name="T10" fmla="*/ 1163 w 2654"/>
              <a:gd name="T11" fmla="*/ 68 h 1684"/>
              <a:gd name="T12" fmla="*/ 1163 w 2654"/>
              <a:gd name="T13" fmla="*/ 68 h 1684"/>
              <a:gd name="T14" fmla="*/ 1163 w 2654"/>
              <a:gd name="T15" fmla="*/ 68 h 1684"/>
              <a:gd name="T16" fmla="*/ 802 w 2654"/>
              <a:gd name="T17" fmla="*/ 6 h 1684"/>
              <a:gd name="T18" fmla="*/ 802 w 2654"/>
              <a:gd name="T19" fmla="*/ 6 h 1684"/>
              <a:gd name="T20" fmla="*/ 7 w 2654"/>
              <a:gd name="T21" fmla="*/ 833 h 1684"/>
              <a:gd name="T22" fmla="*/ 7 w 2654"/>
              <a:gd name="T23" fmla="*/ 833 h 1684"/>
              <a:gd name="T24" fmla="*/ 845 w 2654"/>
              <a:gd name="T25" fmla="*/ 1683 h 1684"/>
              <a:gd name="T26" fmla="*/ 845 w 2654"/>
              <a:gd name="T27" fmla="*/ 1683 h 1684"/>
              <a:gd name="T28" fmla="*/ 1166 w 2654"/>
              <a:gd name="T29" fmla="*/ 1620 h 1684"/>
              <a:gd name="T30" fmla="*/ 1163 w 2654"/>
              <a:gd name="T31" fmla="*/ 1622 h 1684"/>
              <a:gd name="T32" fmla="*/ 1196 w 2654"/>
              <a:gd name="T33" fmla="*/ 1606 h 1684"/>
              <a:gd name="T34" fmla="*/ 1196 w 2654"/>
              <a:gd name="T35" fmla="*/ 1606 h 1684"/>
              <a:gd name="T36" fmla="*/ 1225 w 2654"/>
              <a:gd name="T37" fmla="*/ 1592 h 1684"/>
              <a:gd name="T38" fmla="*/ 1836 w 2654"/>
              <a:gd name="T39" fmla="*/ 1296 h 1684"/>
              <a:gd name="T40" fmla="*/ 2561 w 2654"/>
              <a:gd name="T41" fmla="*/ 953 h 1684"/>
              <a:gd name="T42" fmla="*/ 2561 w 2654"/>
              <a:gd name="T43" fmla="*/ 953 h 1684"/>
              <a:gd name="T44" fmla="*/ 2561 w 2654"/>
              <a:gd name="T45" fmla="*/ 735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4" h="1684">
                <a:moveTo>
                  <a:pt x="2561" y="735"/>
                </a:moveTo>
                <a:lnTo>
                  <a:pt x="1719" y="337"/>
                </a:lnTo>
                <a:lnTo>
                  <a:pt x="1255" y="113"/>
                </a:lnTo>
                <a:lnTo>
                  <a:pt x="1255" y="113"/>
                </a:lnTo>
                <a:cubicBezTo>
                  <a:pt x="1225" y="96"/>
                  <a:pt x="1195" y="81"/>
                  <a:pt x="1164" y="68"/>
                </a:cubicBezTo>
                <a:lnTo>
                  <a:pt x="1163" y="68"/>
                </a:lnTo>
                <a:lnTo>
                  <a:pt x="1163" y="68"/>
                </a:lnTo>
                <a:lnTo>
                  <a:pt x="1163" y="68"/>
                </a:lnTo>
                <a:cubicBezTo>
                  <a:pt x="1053" y="22"/>
                  <a:pt x="930" y="0"/>
                  <a:pt x="802" y="6"/>
                </a:cubicBezTo>
                <a:lnTo>
                  <a:pt x="802" y="6"/>
                </a:lnTo>
                <a:cubicBezTo>
                  <a:pt x="364" y="29"/>
                  <a:pt x="13" y="394"/>
                  <a:pt x="7" y="833"/>
                </a:cubicBezTo>
                <a:lnTo>
                  <a:pt x="7" y="833"/>
                </a:lnTo>
                <a:cubicBezTo>
                  <a:pt x="0" y="1301"/>
                  <a:pt x="379" y="1683"/>
                  <a:pt x="845" y="1683"/>
                </a:cubicBezTo>
                <a:lnTo>
                  <a:pt x="845" y="1683"/>
                </a:lnTo>
                <a:cubicBezTo>
                  <a:pt x="959" y="1683"/>
                  <a:pt x="1067" y="1660"/>
                  <a:pt x="1166" y="1620"/>
                </a:cubicBezTo>
                <a:lnTo>
                  <a:pt x="1163" y="1622"/>
                </a:lnTo>
                <a:lnTo>
                  <a:pt x="1196" y="1606"/>
                </a:lnTo>
                <a:lnTo>
                  <a:pt x="1196" y="1606"/>
                </a:lnTo>
                <a:cubicBezTo>
                  <a:pt x="1206" y="1602"/>
                  <a:pt x="1216" y="1597"/>
                  <a:pt x="1225" y="1592"/>
                </a:cubicBezTo>
                <a:lnTo>
                  <a:pt x="1836" y="1296"/>
                </a:lnTo>
                <a:lnTo>
                  <a:pt x="2561" y="953"/>
                </a:lnTo>
                <a:lnTo>
                  <a:pt x="2561" y="953"/>
                </a:lnTo>
                <a:cubicBezTo>
                  <a:pt x="2653" y="910"/>
                  <a:pt x="2653" y="779"/>
                  <a:pt x="2561" y="735"/>
                </a:cubicBezTo>
              </a:path>
            </a:pathLst>
          </a:custGeom>
          <a:solidFill>
            <a:schemeClr val="accent5"/>
          </a:solidFill>
          <a:ln>
            <a:noFill/>
          </a:ln>
          <a:effectLst/>
        </p:spPr>
        <p:txBody>
          <a:bodyPr wrap="none" anchor="ctr"/>
          <a:lstStyle/>
          <a:p>
            <a:endParaRPr lang="en-US" sz="900" dirty="0">
              <a:latin typeface="Poppins" panose="00000500000000000000" pitchFamily="2" charset="0"/>
            </a:endParaRPr>
          </a:p>
        </p:txBody>
      </p:sp>
      <p:sp>
        <p:nvSpPr>
          <p:cNvPr id="41" name="Freeform 386">
            <a:extLst>
              <a:ext uri="{FF2B5EF4-FFF2-40B4-BE49-F238E27FC236}">
                <a16:creationId xmlns:a16="http://schemas.microsoft.com/office/drawing/2014/main" id="{A05ED45D-CF1E-4E90-8B6E-097BC0749267}"/>
              </a:ext>
            </a:extLst>
          </p:cNvPr>
          <p:cNvSpPr>
            <a:spLocks noChangeArrowheads="1"/>
          </p:cNvSpPr>
          <p:nvPr/>
        </p:nvSpPr>
        <p:spPr bwMode="auto">
          <a:xfrm>
            <a:off x="6667600" y="5256724"/>
            <a:ext cx="1198966" cy="760806"/>
          </a:xfrm>
          <a:custGeom>
            <a:avLst/>
            <a:gdLst>
              <a:gd name="T0" fmla="*/ 2561 w 2654"/>
              <a:gd name="T1" fmla="*/ 735 h 1684"/>
              <a:gd name="T2" fmla="*/ 1719 w 2654"/>
              <a:gd name="T3" fmla="*/ 337 h 1684"/>
              <a:gd name="T4" fmla="*/ 1255 w 2654"/>
              <a:gd name="T5" fmla="*/ 112 h 1684"/>
              <a:gd name="T6" fmla="*/ 1255 w 2654"/>
              <a:gd name="T7" fmla="*/ 112 h 1684"/>
              <a:gd name="T8" fmla="*/ 1164 w 2654"/>
              <a:gd name="T9" fmla="*/ 68 h 1684"/>
              <a:gd name="T10" fmla="*/ 1163 w 2654"/>
              <a:gd name="T11" fmla="*/ 68 h 1684"/>
              <a:gd name="T12" fmla="*/ 1163 w 2654"/>
              <a:gd name="T13" fmla="*/ 68 h 1684"/>
              <a:gd name="T14" fmla="*/ 1163 w 2654"/>
              <a:gd name="T15" fmla="*/ 68 h 1684"/>
              <a:gd name="T16" fmla="*/ 802 w 2654"/>
              <a:gd name="T17" fmla="*/ 6 h 1684"/>
              <a:gd name="T18" fmla="*/ 802 w 2654"/>
              <a:gd name="T19" fmla="*/ 6 h 1684"/>
              <a:gd name="T20" fmla="*/ 7 w 2654"/>
              <a:gd name="T21" fmla="*/ 832 h 1684"/>
              <a:gd name="T22" fmla="*/ 7 w 2654"/>
              <a:gd name="T23" fmla="*/ 832 h 1684"/>
              <a:gd name="T24" fmla="*/ 845 w 2654"/>
              <a:gd name="T25" fmla="*/ 1683 h 1684"/>
              <a:gd name="T26" fmla="*/ 845 w 2654"/>
              <a:gd name="T27" fmla="*/ 1683 h 1684"/>
              <a:gd name="T28" fmla="*/ 1166 w 2654"/>
              <a:gd name="T29" fmla="*/ 1619 h 1684"/>
              <a:gd name="T30" fmla="*/ 1163 w 2654"/>
              <a:gd name="T31" fmla="*/ 1621 h 1684"/>
              <a:gd name="T32" fmla="*/ 1196 w 2654"/>
              <a:gd name="T33" fmla="*/ 1606 h 1684"/>
              <a:gd name="T34" fmla="*/ 1196 w 2654"/>
              <a:gd name="T35" fmla="*/ 1606 h 1684"/>
              <a:gd name="T36" fmla="*/ 1225 w 2654"/>
              <a:gd name="T37" fmla="*/ 1592 h 1684"/>
              <a:gd name="T38" fmla="*/ 1836 w 2654"/>
              <a:gd name="T39" fmla="*/ 1295 h 1684"/>
              <a:gd name="T40" fmla="*/ 2561 w 2654"/>
              <a:gd name="T41" fmla="*/ 953 h 1684"/>
              <a:gd name="T42" fmla="*/ 2561 w 2654"/>
              <a:gd name="T43" fmla="*/ 953 h 1684"/>
              <a:gd name="T44" fmla="*/ 2561 w 2654"/>
              <a:gd name="T45" fmla="*/ 735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54" h="1684">
                <a:moveTo>
                  <a:pt x="2561" y="735"/>
                </a:moveTo>
                <a:lnTo>
                  <a:pt x="1719" y="337"/>
                </a:lnTo>
                <a:lnTo>
                  <a:pt x="1255" y="112"/>
                </a:lnTo>
                <a:lnTo>
                  <a:pt x="1255" y="112"/>
                </a:lnTo>
                <a:cubicBezTo>
                  <a:pt x="1225" y="96"/>
                  <a:pt x="1195" y="80"/>
                  <a:pt x="1164" y="68"/>
                </a:cubicBezTo>
                <a:lnTo>
                  <a:pt x="1163" y="68"/>
                </a:lnTo>
                <a:lnTo>
                  <a:pt x="1163" y="68"/>
                </a:lnTo>
                <a:lnTo>
                  <a:pt x="1163" y="68"/>
                </a:lnTo>
                <a:cubicBezTo>
                  <a:pt x="1053" y="22"/>
                  <a:pt x="930" y="0"/>
                  <a:pt x="802" y="6"/>
                </a:cubicBezTo>
                <a:lnTo>
                  <a:pt x="802" y="6"/>
                </a:lnTo>
                <a:cubicBezTo>
                  <a:pt x="364" y="28"/>
                  <a:pt x="13" y="392"/>
                  <a:pt x="7" y="832"/>
                </a:cubicBezTo>
                <a:lnTo>
                  <a:pt x="7" y="832"/>
                </a:lnTo>
                <a:cubicBezTo>
                  <a:pt x="0" y="1301"/>
                  <a:pt x="379" y="1683"/>
                  <a:pt x="845" y="1683"/>
                </a:cubicBezTo>
                <a:lnTo>
                  <a:pt x="845" y="1683"/>
                </a:lnTo>
                <a:cubicBezTo>
                  <a:pt x="959" y="1683"/>
                  <a:pt x="1067" y="1660"/>
                  <a:pt x="1166" y="1619"/>
                </a:cubicBezTo>
                <a:lnTo>
                  <a:pt x="1163" y="1621"/>
                </a:lnTo>
                <a:lnTo>
                  <a:pt x="1196" y="1606"/>
                </a:lnTo>
                <a:lnTo>
                  <a:pt x="1196" y="1606"/>
                </a:lnTo>
                <a:cubicBezTo>
                  <a:pt x="1206" y="1601"/>
                  <a:pt x="1216" y="1597"/>
                  <a:pt x="1225" y="1592"/>
                </a:cubicBezTo>
                <a:lnTo>
                  <a:pt x="1836" y="1295"/>
                </a:lnTo>
                <a:lnTo>
                  <a:pt x="2561" y="953"/>
                </a:lnTo>
                <a:lnTo>
                  <a:pt x="2561" y="953"/>
                </a:lnTo>
                <a:cubicBezTo>
                  <a:pt x="2653" y="910"/>
                  <a:pt x="2653" y="778"/>
                  <a:pt x="2561" y="735"/>
                </a:cubicBezTo>
              </a:path>
            </a:pathLst>
          </a:custGeom>
          <a:solidFill>
            <a:schemeClr val="accent6"/>
          </a:solidFill>
          <a:ln>
            <a:noFill/>
          </a:ln>
          <a:effectLst/>
        </p:spPr>
        <p:txBody>
          <a:bodyPr wrap="none" anchor="ctr"/>
          <a:lstStyle/>
          <a:p>
            <a:endParaRPr lang="en-US" sz="900" dirty="0">
              <a:latin typeface="Poppins" panose="00000500000000000000" pitchFamily="2" charset="0"/>
            </a:endParaRPr>
          </a:p>
        </p:txBody>
      </p:sp>
      <p:sp>
        <p:nvSpPr>
          <p:cNvPr id="2" name="TextBox 1">
            <a:extLst>
              <a:ext uri="{FF2B5EF4-FFF2-40B4-BE49-F238E27FC236}">
                <a16:creationId xmlns:a16="http://schemas.microsoft.com/office/drawing/2014/main" id="{E22FE750-04F5-3D48-A512-4E5ADE332A7F}"/>
              </a:ext>
            </a:extLst>
          </p:cNvPr>
          <p:cNvSpPr txBox="1"/>
          <p:nvPr/>
        </p:nvSpPr>
        <p:spPr>
          <a:xfrm>
            <a:off x="3461793" y="379423"/>
            <a:ext cx="6104238" cy="695062"/>
          </a:xfrm>
          <a:prstGeom prst="rect">
            <a:avLst/>
          </a:prstGeom>
          <a:noFill/>
        </p:spPr>
        <p:txBody>
          <a:bodyPr wrap="square" rtlCol="0" anchor="b">
            <a:spAutoFit/>
          </a:bodyPr>
          <a:lstStyle/>
          <a:p>
            <a:pPr algn="ctr">
              <a:lnSpc>
                <a:spcPts val="4700"/>
              </a:lnSpc>
            </a:pPr>
            <a:r>
              <a:rPr lang="en-US" sz="4400" b="1" dirty="0">
                <a:latin typeface="Arial" panose="020B0604020202020204" pitchFamily="34" charset="0"/>
                <a:cs typeface="Arial" panose="020B0604020202020204" pitchFamily="34" charset="0"/>
              </a:rPr>
              <a:t>Presentation Outline</a:t>
            </a:r>
            <a:endParaRPr lang="en-US" sz="4400" b="1" spc="-150" dirty="0">
              <a:solidFill>
                <a:schemeClr val="tx2"/>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67B64699-FDA5-4E59-B30F-88B260D40C5F}"/>
              </a:ext>
            </a:extLst>
          </p:cNvPr>
          <p:cNvSpPr txBox="1"/>
          <p:nvPr/>
        </p:nvSpPr>
        <p:spPr>
          <a:xfrm>
            <a:off x="2637545" y="1580263"/>
            <a:ext cx="3048839" cy="461665"/>
          </a:xfrm>
          <a:prstGeom prst="rect">
            <a:avLst/>
          </a:prstGeom>
          <a:noFill/>
        </p:spPr>
        <p:txBody>
          <a:bodyPr wrap="square" rtlCol="0" anchor="b">
            <a:spAutoFit/>
          </a:bodyPr>
          <a:lstStyle/>
          <a:p>
            <a:pPr lvl="0"/>
            <a:r>
              <a:rPr lang="en-US" sz="2400" b="1" dirty="0">
                <a:latin typeface="Arial" panose="020B0604020202020204" pitchFamily="34" charset="0"/>
                <a:cs typeface="Arial" panose="020B0604020202020204" pitchFamily="34" charset="0"/>
              </a:rPr>
              <a:t>Introduction to TDR</a:t>
            </a:r>
            <a:endParaRPr lang="en-GB" sz="2400" dirty="0"/>
          </a:p>
        </p:txBody>
      </p:sp>
      <p:sp>
        <p:nvSpPr>
          <p:cNvPr id="16" name="TextBox 15">
            <a:extLst>
              <a:ext uri="{FF2B5EF4-FFF2-40B4-BE49-F238E27FC236}">
                <a16:creationId xmlns:a16="http://schemas.microsoft.com/office/drawing/2014/main" id="{E554205A-7722-4567-A93C-D17A90278164}"/>
              </a:ext>
            </a:extLst>
          </p:cNvPr>
          <p:cNvSpPr txBox="1"/>
          <p:nvPr/>
        </p:nvSpPr>
        <p:spPr>
          <a:xfrm>
            <a:off x="7913669" y="1396307"/>
            <a:ext cx="3797684" cy="830997"/>
          </a:xfrm>
          <a:prstGeom prst="rect">
            <a:avLst/>
          </a:prstGeom>
          <a:noFill/>
        </p:spPr>
        <p:txBody>
          <a:bodyPr wrap="square" rtlCol="0" anchor="b">
            <a:spAutoFit/>
          </a:bodyPr>
          <a:lstStyle/>
          <a:p>
            <a:pPr lvl="0"/>
            <a:r>
              <a:rPr lang="en-US" sz="2400" b="1" dirty="0">
                <a:latin typeface="Arial" panose="020B0604020202020204" pitchFamily="34" charset="0"/>
                <a:ea typeface="Arial Hebrew" charset="-79"/>
                <a:cs typeface="Arial" panose="020B0604020202020204" pitchFamily="34" charset="0"/>
              </a:rPr>
              <a:t>Costs of GARID Interventions</a:t>
            </a:r>
          </a:p>
        </p:txBody>
      </p:sp>
      <p:sp>
        <p:nvSpPr>
          <p:cNvPr id="18" name="TextBox 17">
            <a:extLst>
              <a:ext uri="{FF2B5EF4-FFF2-40B4-BE49-F238E27FC236}">
                <a16:creationId xmlns:a16="http://schemas.microsoft.com/office/drawing/2014/main" id="{CE2D811B-CF7D-4184-9E31-C703FFE4050B}"/>
              </a:ext>
            </a:extLst>
          </p:cNvPr>
          <p:cNvSpPr txBox="1"/>
          <p:nvPr/>
        </p:nvSpPr>
        <p:spPr>
          <a:xfrm>
            <a:off x="2634336" y="3433936"/>
            <a:ext cx="3048839" cy="461665"/>
          </a:xfrm>
          <a:prstGeom prst="rect">
            <a:avLst/>
          </a:prstGeom>
          <a:noFill/>
        </p:spPr>
        <p:txBody>
          <a:bodyPr wrap="square" rtlCol="0" anchor="b">
            <a:spAutoFit/>
          </a:bodyPr>
          <a:lstStyle/>
          <a:p>
            <a:r>
              <a:rPr lang="en-US" sz="2400" b="1" dirty="0">
                <a:latin typeface="Arial" panose="020B0604020202020204" pitchFamily="34" charset="0"/>
                <a:ea typeface="Arial Hebrew" charset="-79"/>
                <a:cs typeface="Arial" panose="020B0604020202020204" pitchFamily="34" charset="0"/>
              </a:rPr>
              <a:t>GARID Project</a:t>
            </a:r>
          </a:p>
        </p:txBody>
      </p:sp>
      <p:sp>
        <p:nvSpPr>
          <p:cNvPr id="20" name="TextBox 19">
            <a:extLst>
              <a:ext uri="{FF2B5EF4-FFF2-40B4-BE49-F238E27FC236}">
                <a16:creationId xmlns:a16="http://schemas.microsoft.com/office/drawing/2014/main" id="{530E2170-F45D-4077-AB19-E4DCE9AA8DCC}"/>
              </a:ext>
            </a:extLst>
          </p:cNvPr>
          <p:cNvSpPr txBox="1"/>
          <p:nvPr/>
        </p:nvSpPr>
        <p:spPr>
          <a:xfrm>
            <a:off x="8033245" y="3246726"/>
            <a:ext cx="3558533" cy="830997"/>
          </a:xfrm>
          <a:prstGeom prst="rect">
            <a:avLst/>
          </a:prstGeom>
          <a:noFill/>
        </p:spPr>
        <p:txBody>
          <a:bodyPr wrap="square" rtlCol="0" anchor="b">
            <a:spAutoFit/>
          </a:bodyPr>
          <a:lstStyle/>
          <a:p>
            <a:pPr lvl="0"/>
            <a:r>
              <a:rPr lang="en-US" sz="2400" b="1" dirty="0">
                <a:latin typeface="Arial" panose="020B0604020202020204" pitchFamily="34" charset="0"/>
                <a:ea typeface="Arial Hebrew" charset="-79"/>
                <a:cs typeface="Arial" panose="020B0604020202020204" pitchFamily="34" charset="0"/>
              </a:rPr>
              <a:t>Dividends of GARID Interventions</a:t>
            </a:r>
          </a:p>
        </p:txBody>
      </p:sp>
      <p:sp>
        <p:nvSpPr>
          <p:cNvPr id="22" name="TextBox 21">
            <a:extLst>
              <a:ext uri="{FF2B5EF4-FFF2-40B4-BE49-F238E27FC236}">
                <a16:creationId xmlns:a16="http://schemas.microsoft.com/office/drawing/2014/main" id="{764919FE-9AA2-45A4-B532-C42859904BCD}"/>
              </a:ext>
            </a:extLst>
          </p:cNvPr>
          <p:cNvSpPr txBox="1"/>
          <p:nvPr/>
        </p:nvSpPr>
        <p:spPr>
          <a:xfrm>
            <a:off x="2693149" y="5404546"/>
            <a:ext cx="3048839" cy="461665"/>
          </a:xfrm>
          <a:prstGeom prst="rect">
            <a:avLst/>
          </a:prstGeom>
          <a:noFill/>
        </p:spPr>
        <p:txBody>
          <a:bodyPr wrap="square" rtlCol="0" anchor="b">
            <a:spAutoFit/>
          </a:bodyPr>
          <a:lstStyle/>
          <a:p>
            <a:pPr lvl="0"/>
            <a:r>
              <a:rPr lang="en-US" sz="2400" b="1" dirty="0">
                <a:latin typeface="Arial" panose="020B0604020202020204" pitchFamily="34" charset="0"/>
                <a:ea typeface="Arial Hebrew" charset="-79"/>
                <a:cs typeface="Arial" panose="020B0604020202020204" pitchFamily="34" charset="0"/>
              </a:rPr>
              <a:t>Methodology</a:t>
            </a:r>
          </a:p>
        </p:txBody>
      </p:sp>
      <p:sp>
        <p:nvSpPr>
          <p:cNvPr id="24" name="TextBox 23">
            <a:extLst>
              <a:ext uri="{FF2B5EF4-FFF2-40B4-BE49-F238E27FC236}">
                <a16:creationId xmlns:a16="http://schemas.microsoft.com/office/drawing/2014/main" id="{DA7DD34D-CDCD-4174-B20C-F67EB4E65D34}"/>
              </a:ext>
            </a:extLst>
          </p:cNvPr>
          <p:cNvSpPr txBox="1"/>
          <p:nvPr/>
        </p:nvSpPr>
        <p:spPr>
          <a:xfrm>
            <a:off x="8033245" y="5390254"/>
            <a:ext cx="3048839" cy="461665"/>
          </a:xfrm>
          <a:prstGeom prst="rect">
            <a:avLst/>
          </a:prstGeom>
          <a:noFill/>
        </p:spPr>
        <p:txBody>
          <a:bodyPr wrap="square" rtlCol="0" anchor="b">
            <a:spAutoFit/>
          </a:bodyPr>
          <a:lstStyle/>
          <a:p>
            <a:pPr lvl="0"/>
            <a:r>
              <a:rPr lang="en-US" sz="2400" b="1" dirty="0">
                <a:latin typeface="Arial" panose="020B0604020202020204" pitchFamily="34" charset="0"/>
                <a:ea typeface="Arial Hebrew" charset="-79"/>
                <a:cs typeface="Arial" panose="020B0604020202020204" pitchFamily="34" charset="0"/>
              </a:rPr>
              <a:t>Conclusions</a:t>
            </a:r>
          </a:p>
        </p:txBody>
      </p:sp>
      <p:sp>
        <p:nvSpPr>
          <p:cNvPr id="26" name="TextBox 25">
            <a:extLst>
              <a:ext uri="{FF2B5EF4-FFF2-40B4-BE49-F238E27FC236}">
                <a16:creationId xmlns:a16="http://schemas.microsoft.com/office/drawing/2014/main" id="{D22C864A-6F8C-43FB-AE44-95D4CFC126EC}"/>
              </a:ext>
            </a:extLst>
          </p:cNvPr>
          <p:cNvSpPr txBox="1"/>
          <p:nvPr/>
        </p:nvSpPr>
        <p:spPr>
          <a:xfrm>
            <a:off x="1324383" y="1444666"/>
            <a:ext cx="800899" cy="669607"/>
          </a:xfrm>
          <a:prstGeom prst="rect">
            <a:avLst/>
          </a:prstGeom>
          <a:noFill/>
        </p:spPr>
        <p:txBody>
          <a:bodyPr wrap="square" rtlCol="0" anchor="b">
            <a:spAutoFit/>
          </a:bodyPr>
          <a:lstStyle/>
          <a:p>
            <a:pPr algn="ctr">
              <a:lnSpc>
                <a:spcPts val="4700"/>
              </a:lnSpc>
            </a:pPr>
            <a:r>
              <a:rPr lang="en-US" sz="3700" b="1" spc="-165" dirty="0">
                <a:solidFill>
                  <a:schemeClr val="bg1"/>
                </a:solidFill>
                <a:latin typeface="Poppins" panose="00000500000000000000" pitchFamily="2" charset="0"/>
                <a:cs typeface="Poppins" panose="00000500000000000000" pitchFamily="2" charset="0"/>
              </a:rPr>
              <a:t>01</a:t>
            </a:r>
          </a:p>
        </p:txBody>
      </p:sp>
      <p:sp>
        <p:nvSpPr>
          <p:cNvPr id="27" name="TextBox 26">
            <a:extLst>
              <a:ext uri="{FF2B5EF4-FFF2-40B4-BE49-F238E27FC236}">
                <a16:creationId xmlns:a16="http://schemas.microsoft.com/office/drawing/2014/main" id="{E001E901-DB1B-4B6B-99E1-5333217C5BBC}"/>
              </a:ext>
            </a:extLst>
          </p:cNvPr>
          <p:cNvSpPr txBox="1"/>
          <p:nvPr/>
        </p:nvSpPr>
        <p:spPr>
          <a:xfrm>
            <a:off x="1324383" y="3279002"/>
            <a:ext cx="800899" cy="669607"/>
          </a:xfrm>
          <a:prstGeom prst="rect">
            <a:avLst/>
          </a:prstGeom>
          <a:noFill/>
        </p:spPr>
        <p:txBody>
          <a:bodyPr wrap="square" rtlCol="0" anchor="b">
            <a:spAutoFit/>
          </a:bodyPr>
          <a:lstStyle/>
          <a:p>
            <a:pPr algn="ctr">
              <a:lnSpc>
                <a:spcPts val="4700"/>
              </a:lnSpc>
            </a:pPr>
            <a:r>
              <a:rPr lang="en-US" sz="3700" b="1" spc="-165" dirty="0">
                <a:solidFill>
                  <a:schemeClr val="bg1"/>
                </a:solidFill>
                <a:latin typeface="Poppins" panose="00000500000000000000" pitchFamily="2" charset="0"/>
                <a:cs typeface="Poppins" panose="00000500000000000000" pitchFamily="2" charset="0"/>
              </a:rPr>
              <a:t>02</a:t>
            </a:r>
          </a:p>
        </p:txBody>
      </p:sp>
      <p:sp>
        <p:nvSpPr>
          <p:cNvPr id="28" name="TextBox 27">
            <a:extLst>
              <a:ext uri="{FF2B5EF4-FFF2-40B4-BE49-F238E27FC236}">
                <a16:creationId xmlns:a16="http://schemas.microsoft.com/office/drawing/2014/main" id="{C61B62AF-BEF7-4D26-8101-33919FF80559}"/>
              </a:ext>
            </a:extLst>
          </p:cNvPr>
          <p:cNvSpPr txBox="1"/>
          <p:nvPr/>
        </p:nvSpPr>
        <p:spPr>
          <a:xfrm>
            <a:off x="1324383" y="5271056"/>
            <a:ext cx="800899" cy="669607"/>
          </a:xfrm>
          <a:prstGeom prst="rect">
            <a:avLst/>
          </a:prstGeom>
          <a:noFill/>
        </p:spPr>
        <p:txBody>
          <a:bodyPr wrap="square" rtlCol="0" anchor="b">
            <a:spAutoFit/>
          </a:bodyPr>
          <a:lstStyle/>
          <a:p>
            <a:pPr algn="ctr">
              <a:lnSpc>
                <a:spcPts val="4700"/>
              </a:lnSpc>
            </a:pPr>
            <a:r>
              <a:rPr lang="en-US" sz="3700" b="1" spc="-165" dirty="0">
                <a:solidFill>
                  <a:schemeClr val="bg1"/>
                </a:solidFill>
                <a:latin typeface="Poppins" panose="00000500000000000000" pitchFamily="2" charset="0"/>
                <a:cs typeface="Poppins" panose="00000500000000000000" pitchFamily="2" charset="0"/>
              </a:rPr>
              <a:t>03</a:t>
            </a:r>
          </a:p>
        </p:txBody>
      </p:sp>
      <p:sp>
        <p:nvSpPr>
          <p:cNvPr id="29" name="TextBox 28">
            <a:extLst>
              <a:ext uri="{FF2B5EF4-FFF2-40B4-BE49-F238E27FC236}">
                <a16:creationId xmlns:a16="http://schemas.microsoft.com/office/drawing/2014/main" id="{950A649F-FDE2-4961-8D32-D2C16D365C3C}"/>
              </a:ext>
            </a:extLst>
          </p:cNvPr>
          <p:cNvSpPr txBox="1"/>
          <p:nvPr/>
        </p:nvSpPr>
        <p:spPr>
          <a:xfrm>
            <a:off x="6664479" y="1444666"/>
            <a:ext cx="800899" cy="669607"/>
          </a:xfrm>
          <a:prstGeom prst="rect">
            <a:avLst/>
          </a:prstGeom>
          <a:noFill/>
        </p:spPr>
        <p:txBody>
          <a:bodyPr wrap="square" rtlCol="0" anchor="b">
            <a:spAutoFit/>
          </a:bodyPr>
          <a:lstStyle/>
          <a:p>
            <a:pPr algn="ctr">
              <a:lnSpc>
                <a:spcPts val="4700"/>
              </a:lnSpc>
            </a:pPr>
            <a:r>
              <a:rPr lang="en-US" sz="3700" b="1" spc="-165" dirty="0">
                <a:solidFill>
                  <a:schemeClr val="bg1"/>
                </a:solidFill>
                <a:latin typeface="Poppins" panose="00000500000000000000" pitchFamily="2" charset="0"/>
                <a:cs typeface="Poppins" panose="00000500000000000000" pitchFamily="2" charset="0"/>
              </a:rPr>
              <a:t>04</a:t>
            </a:r>
          </a:p>
        </p:txBody>
      </p:sp>
      <p:sp>
        <p:nvSpPr>
          <p:cNvPr id="30" name="TextBox 29">
            <a:extLst>
              <a:ext uri="{FF2B5EF4-FFF2-40B4-BE49-F238E27FC236}">
                <a16:creationId xmlns:a16="http://schemas.microsoft.com/office/drawing/2014/main" id="{F9690C81-01FD-414C-96C5-7EAD61993810}"/>
              </a:ext>
            </a:extLst>
          </p:cNvPr>
          <p:cNvSpPr txBox="1"/>
          <p:nvPr/>
        </p:nvSpPr>
        <p:spPr>
          <a:xfrm>
            <a:off x="6664479" y="3279002"/>
            <a:ext cx="800899" cy="669607"/>
          </a:xfrm>
          <a:prstGeom prst="rect">
            <a:avLst/>
          </a:prstGeom>
          <a:noFill/>
        </p:spPr>
        <p:txBody>
          <a:bodyPr wrap="square" rtlCol="0" anchor="b">
            <a:spAutoFit/>
          </a:bodyPr>
          <a:lstStyle/>
          <a:p>
            <a:pPr algn="ctr">
              <a:lnSpc>
                <a:spcPts val="4700"/>
              </a:lnSpc>
            </a:pPr>
            <a:r>
              <a:rPr lang="en-US" sz="3700" b="1" spc="-165" dirty="0">
                <a:solidFill>
                  <a:schemeClr val="bg1"/>
                </a:solidFill>
                <a:latin typeface="Poppins" panose="00000500000000000000" pitchFamily="2" charset="0"/>
                <a:cs typeface="Poppins" panose="00000500000000000000" pitchFamily="2" charset="0"/>
              </a:rPr>
              <a:t>05</a:t>
            </a:r>
          </a:p>
        </p:txBody>
      </p:sp>
      <p:sp>
        <p:nvSpPr>
          <p:cNvPr id="31" name="TextBox 30">
            <a:extLst>
              <a:ext uri="{FF2B5EF4-FFF2-40B4-BE49-F238E27FC236}">
                <a16:creationId xmlns:a16="http://schemas.microsoft.com/office/drawing/2014/main" id="{22A7A139-526A-4177-B442-43D6C7179002}"/>
              </a:ext>
            </a:extLst>
          </p:cNvPr>
          <p:cNvSpPr txBox="1"/>
          <p:nvPr/>
        </p:nvSpPr>
        <p:spPr>
          <a:xfrm>
            <a:off x="6664479" y="5271056"/>
            <a:ext cx="800899" cy="669607"/>
          </a:xfrm>
          <a:prstGeom prst="rect">
            <a:avLst/>
          </a:prstGeom>
          <a:noFill/>
        </p:spPr>
        <p:txBody>
          <a:bodyPr wrap="square" rtlCol="0" anchor="b">
            <a:spAutoFit/>
          </a:bodyPr>
          <a:lstStyle/>
          <a:p>
            <a:pPr algn="ctr">
              <a:lnSpc>
                <a:spcPts val="4700"/>
              </a:lnSpc>
            </a:pPr>
            <a:r>
              <a:rPr lang="en-US" sz="3700" b="1" spc="-165" dirty="0">
                <a:solidFill>
                  <a:schemeClr val="bg1"/>
                </a:solidFill>
                <a:latin typeface="Poppins" panose="00000500000000000000" pitchFamily="2" charset="0"/>
                <a:cs typeface="Poppins" panose="00000500000000000000" pitchFamily="2" charset="0"/>
              </a:rPr>
              <a:t>06</a:t>
            </a:r>
          </a:p>
        </p:txBody>
      </p:sp>
    </p:spTree>
    <p:extLst>
      <p:ext uri="{BB962C8B-B14F-4D97-AF65-F5344CB8AC3E}">
        <p14:creationId xmlns:p14="http://schemas.microsoft.com/office/powerpoint/2010/main" val="1977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5" grpId="0" animBg="1"/>
      <p:bldP spid="37" grpId="0" animBg="1"/>
      <p:bldP spid="39" grpId="0" animBg="1"/>
      <p:bldP spid="41" grpId="0" animBg="1"/>
      <p:bldP spid="10" grpId="0"/>
      <p:bldP spid="16" grpId="0"/>
      <p:bldP spid="18" grpId="0"/>
      <p:bldP spid="20" grpId="0"/>
      <p:bldP spid="22" grpId="0"/>
      <p:bldP spid="24" grpId="0"/>
      <p:bldP spid="26" grpId="0"/>
      <p:bldP spid="27" grpId="0"/>
      <p:bldP spid="28" grpId="0"/>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811180F3-6ED0-8212-4FBC-1BB6330522FE}"/>
              </a:ext>
            </a:extLst>
          </p:cNvPr>
          <p:cNvSpPr txBox="1">
            <a:spLocks/>
          </p:cNvSpPr>
          <p:nvPr/>
        </p:nvSpPr>
        <p:spPr>
          <a:xfrm>
            <a:off x="0" y="116633"/>
            <a:ext cx="12104370" cy="10041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Costs of GARID Interventions</a:t>
            </a:r>
            <a:br>
              <a:rPr lang="en-US" b="1" dirty="0">
                <a:solidFill>
                  <a:srgbClr val="7030A0"/>
                </a:solidFill>
                <a:latin typeface="Arial" panose="020B0604020202020204" pitchFamily="34" charset="0"/>
                <a:cs typeface="Arial" panose="020B0604020202020204" pitchFamily="34" charset="0"/>
              </a:rPr>
            </a:br>
            <a:br>
              <a:rPr lang="en-US" b="1" dirty="0">
                <a:solidFill>
                  <a:srgbClr val="7030A0"/>
                </a:solidFill>
                <a:latin typeface="Arial" panose="020B0604020202020204" pitchFamily="34" charset="0"/>
                <a:cs typeface="Arial" panose="020B0604020202020204" pitchFamily="34" charset="0"/>
              </a:rPr>
            </a:br>
            <a:endParaRPr lang="en-US" b="1" dirty="0">
              <a:solidFill>
                <a:srgbClr val="7030A0"/>
              </a:solidFill>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85F504F0-19B7-3AA3-49B6-3413FB490799}"/>
              </a:ext>
            </a:extLst>
          </p:cNvPr>
          <p:cNvGraphicFramePr>
            <a:graphicFrameLocks/>
          </p:cNvGraphicFramePr>
          <p:nvPr>
            <p:extLst>
              <p:ext uri="{D42A27DB-BD31-4B8C-83A1-F6EECF244321}">
                <p14:modId xmlns:p14="http://schemas.microsoft.com/office/powerpoint/2010/main" val="2632056431"/>
              </p:ext>
            </p:extLst>
          </p:nvPr>
        </p:nvGraphicFramePr>
        <p:xfrm>
          <a:off x="2332383" y="1120775"/>
          <a:ext cx="8428382" cy="41270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447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A6D160AA-0711-0367-4DB5-B8FA6DC02FA0}"/>
              </a:ext>
            </a:extLst>
          </p:cNvPr>
          <p:cNvSpPr txBox="1">
            <a:spLocks/>
          </p:cNvSpPr>
          <p:nvPr/>
        </p:nvSpPr>
        <p:spPr>
          <a:xfrm>
            <a:off x="45801" y="122272"/>
            <a:ext cx="12100398" cy="13407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7030A0"/>
                </a:solidFill>
                <a:latin typeface="Arial" panose="020B0604020202020204" pitchFamily="34" charset="0"/>
                <a:cs typeface="Arial" panose="020B0604020202020204" pitchFamily="34" charset="0"/>
              </a:rPr>
              <a:t>Avoided Losses Arising from GARID – Dividend I </a:t>
            </a:r>
            <a:endParaRPr lang="en-US" b="1" dirty="0">
              <a:solidFill>
                <a:srgbClr val="7030A0"/>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6BEA8694-6898-EFF2-4795-03370F608A04}"/>
              </a:ext>
            </a:extLst>
          </p:cNvPr>
          <p:cNvSpPr txBox="1">
            <a:spLocks/>
          </p:cNvSpPr>
          <p:nvPr/>
        </p:nvSpPr>
        <p:spPr>
          <a:xfrm>
            <a:off x="45801" y="1463040"/>
            <a:ext cx="12024280" cy="53949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Analysis of simulated/calculated damage without, and with the project interventions</a:t>
            </a:r>
          </a:p>
          <a:p>
            <a:r>
              <a:rPr lang="en-US" dirty="0">
                <a:latin typeface="Arial" panose="020B0604020202020204" pitchFamily="34" charset="0"/>
                <a:cs typeface="Arial" panose="020B0604020202020204" pitchFamily="34" charset="0"/>
              </a:rPr>
              <a:t>Interventions are estimated to mitigate about 48.5% of the possible flood damage in the </a:t>
            </a:r>
            <a:r>
              <a:rPr lang="en-US" dirty="0" err="1">
                <a:latin typeface="Arial" panose="020B0604020202020204" pitchFamily="34" charset="0"/>
                <a:cs typeface="Arial" panose="020B0604020202020204" pitchFamily="34" charset="0"/>
              </a:rPr>
              <a:t>Odaw</a:t>
            </a:r>
            <a:r>
              <a:rPr lang="en-US" dirty="0">
                <a:latin typeface="Arial" panose="020B0604020202020204" pitchFamily="34" charset="0"/>
                <a:cs typeface="Arial" panose="020B0604020202020204" pitchFamily="34" charset="0"/>
              </a:rPr>
              <a:t> River Basin by 2050 </a:t>
            </a:r>
          </a:p>
          <a:p>
            <a:r>
              <a:rPr lang="en-US" dirty="0">
                <a:latin typeface="Arial" panose="020B0604020202020204" pitchFamily="34" charset="0"/>
                <a:cs typeface="Arial" panose="020B0604020202020204" pitchFamily="34" charset="0"/>
              </a:rPr>
              <a:t>Economically, about 40 percent of economic assets are currently at risk of flooding in the </a:t>
            </a:r>
            <a:r>
              <a:rPr lang="en-US" dirty="0" err="1">
                <a:latin typeface="Arial" panose="020B0604020202020204" pitchFamily="34" charset="0"/>
                <a:cs typeface="Arial" panose="020B0604020202020204" pitchFamily="34" charset="0"/>
              </a:rPr>
              <a:t>Odaw</a:t>
            </a:r>
            <a:r>
              <a:rPr lang="en-US" dirty="0">
                <a:latin typeface="Arial" panose="020B0604020202020204" pitchFamily="34" charset="0"/>
                <a:cs typeface="Arial" panose="020B0604020202020204" pitchFamily="34" charset="0"/>
              </a:rPr>
              <a:t> Basin</a:t>
            </a:r>
          </a:p>
          <a:p>
            <a:r>
              <a:rPr lang="en-US" dirty="0">
                <a:latin typeface="Arial" panose="020B0604020202020204" pitchFamily="34" charset="0"/>
                <a:cs typeface="Arial" panose="020B0604020202020204" pitchFamily="34" charset="0"/>
              </a:rPr>
              <a:t>Combination of expected avoided damages and estimated economic assets at risk between 2018 and 2050 are discounted in 3 scenarios corresponding to 8%, 5% and 3%</a:t>
            </a:r>
          </a:p>
        </p:txBody>
      </p:sp>
    </p:spTree>
    <p:extLst>
      <p:ext uri="{BB962C8B-B14F-4D97-AF65-F5344CB8AC3E}">
        <p14:creationId xmlns:p14="http://schemas.microsoft.com/office/powerpoint/2010/main" val="231630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A6D160AA-0711-0367-4DB5-B8FA6DC02FA0}"/>
              </a:ext>
            </a:extLst>
          </p:cNvPr>
          <p:cNvSpPr txBox="1">
            <a:spLocks/>
          </p:cNvSpPr>
          <p:nvPr/>
        </p:nvSpPr>
        <p:spPr>
          <a:xfrm>
            <a:off x="45801" y="122272"/>
            <a:ext cx="12100398" cy="13407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7030A0"/>
                </a:solidFill>
                <a:latin typeface="Arial" panose="020B0604020202020204" pitchFamily="34" charset="0"/>
                <a:cs typeface="Arial" panose="020B0604020202020204" pitchFamily="34" charset="0"/>
              </a:rPr>
              <a:t>Avoided Losses Arising from GARID – Dividend I </a:t>
            </a:r>
            <a:endParaRPr lang="en-US" b="1" dirty="0">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1966C89-3F5F-5395-3ECC-59B6B52042A9}"/>
              </a:ext>
            </a:extLst>
          </p:cNvPr>
          <p:cNvPicPr>
            <a:picLocks noChangeAspect="1"/>
          </p:cNvPicPr>
          <p:nvPr/>
        </p:nvPicPr>
        <p:blipFill>
          <a:blip r:embed="rId3"/>
          <a:stretch>
            <a:fillRect/>
          </a:stretch>
        </p:blipFill>
        <p:spPr>
          <a:xfrm>
            <a:off x="0" y="1565910"/>
            <a:ext cx="12192000" cy="4443004"/>
          </a:xfrm>
          <a:prstGeom prst="rect">
            <a:avLst/>
          </a:prstGeom>
        </p:spPr>
      </p:pic>
    </p:spTree>
    <p:extLst>
      <p:ext uri="{BB962C8B-B14F-4D97-AF65-F5344CB8AC3E}">
        <p14:creationId xmlns:p14="http://schemas.microsoft.com/office/powerpoint/2010/main" val="340946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1D00CFCE-8DCE-1EBB-890C-18E7B377035C}"/>
              </a:ext>
            </a:extLst>
          </p:cNvPr>
          <p:cNvSpPr txBox="1">
            <a:spLocks/>
          </p:cNvSpPr>
          <p:nvPr/>
        </p:nvSpPr>
        <p:spPr>
          <a:xfrm>
            <a:off x="0" y="1"/>
            <a:ext cx="12192000" cy="1318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Induced Economic or Development Benefits Arising from GARID – Dividend II</a:t>
            </a:r>
          </a:p>
        </p:txBody>
      </p:sp>
      <p:sp>
        <p:nvSpPr>
          <p:cNvPr id="9" name="Content Placeholder 2">
            <a:extLst>
              <a:ext uri="{FF2B5EF4-FFF2-40B4-BE49-F238E27FC236}">
                <a16:creationId xmlns:a16="http://schemas.microsoft.com/office/drawing/2014/main" id="{DBB802C5-2C74-81D2-FB78-36FAA43AA558}"/>
              </a:ext>
            </a:extLst>
          </p:cNvPr>
          <p:cNvSpPr txBox="1">
            <a:spLocks/>
          </p:cNvSpPr>
          <p:nvPr/>
        </p:nvSpPr>
        <p:spPr>
          <a:xfrm>
            <a:off x="83128" y="1318162"/>
            <a:ext cx="11947764" cy="43226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Indirect economic benefits gained through less transport and business interruption. </a:t>
            </a:r>
          </a:p>
          <a:p>
            <a:r>
              <a:rPr lang="en-US" dirty="0">
                <a:latin typeface="Arial" panose="020B0604020202020204" pitchFamily="34" charset="0"/>
                <a:cs typeface="Arial" panose="020B0604020202020204" pitchFamily="34" charset="0"/>
              </a:rPr>
              <a:t>Avoided reduced economic activity, loss of trading time and market demand for products, and reduced disruption to businesses as well as reduced disruptions to commuters.</a:t>
            </a:r>
          </a:p>
          <a:p>
            <a:r>
              <a:rPr lang="en-US" dirty="0">
                <a:latin typeface="Arial" panose="020B0604020202020204" pitchFamily="34" charset="0"/>
                <a:cs typeface="Arial" panose="020B0604020202020204" pitchFamily="34" charset="0"/>
              </a:rPr>
              <a:t>Dividend II is grossly underestimated due to data limitations – missing include investments stimulated by climate change interventions, lowering of insurance premiums, increased in tourism and employment opportunities, etc. </a:t>
            </a:r>
          </a:p>
        </p:txBody>
      </p:sp>
    </p:spTree>
    <p:extLst>
      <p:ext uri="{BB962C8B-B14F-4D97-AF65-F5344CB8AC3E}">
        <p14:creationId xmlns:p14="http://schemas.microsoft.com/office/powerpoint/2010/main" val="27550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1D00CFCE-8DCE-1EBB-890C-18E7B377035C}"/>
              </a:ext>
            </a:extLst>
          </p:cNvPr>
          <p:cNvSpPr txBox="1">
            <a:spLocks/>
          </p:cNvSpPr>
          <p:nvPr/>
        </p:nvSpPr>
        <p:spPr>
          <a:xfrm>
            <a:off x="0" y="1"/>
            <a:ext cx="12192000" cy="1318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Induced Economic or Development Benefits Arising from GARID – Dividend II</a:t>
            </a:r>
          </a:p>
        </p:txBody>
      </p:sp>
      <p:pic>
        <p:nvPicPr>
          <p:cNvPr id="5" name="Picture 4">
            <a:extLst>
              <a:ext uri="{FF2B5EF4-FFF2-40B4-BE49-F238E27FC236}">
                <a16:creationId xmlns:a16="http://schemas.microsoft.com/office/drawing/2014/main" id="{5BF8917E-E8CC-A55A-A940-039EA568C4E2}"/>
              </a:ext>
            </a:extLst>
          </p:cNvPr>
          <p:cNvPicPr>
            <a:picLocks noChangeAspect="1"/>
          </p:cNvPicPr>
          <p:nvPr/>
        </p:nvPicPr>
        <p:blipFill>
          <a:blip r:embed="rId3"/>
          <a:stretch>
            <a:fillRect/>
          </a:stretch>
        </p:blipFill>
        <p:spPr>
          <a:xfrm>
            <a:off x="0" y="1318162"/>
            <a:ext cx="12192000" cy="4500748"/>
          </a:xfrm>
          <a:prstGeom prst="rect">
            <a:avLst/>
          </a:prstGeom>
        </p:spPr>
      </p:pic>
    </p:spTree>
    <p:extLst>
      <p:ext uri="{BB962C8B-B14F-4D97-AF65-F5344CB8AC3E}">
        <p14:creationId xmlns:p14="http://schemas.microsoft.com/office/powerpoint/2010/main" val="269797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1157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Social and Environmental Benefits Arising from GARID - Dividend III</a:t>
            </a:r>
          </a:p>
        </p:txBody>
      </p:sp>
      <p:sp>
        <p:nvSpPr>
          <p:cNvPr id="9" name="Content Placeholder 2">
            <a:extLst>
              <a:ext uri="{FF2B5EF4-FFF2-40B4-BE49-F238E27FC236}">
                <a16:creationId xmlns:a16="http://schemas.microsoft.com/office/drawing/2014/main" id="{26CB7ED5-689C-28CC-C54A-A796EF1CDD52}"/>
              </a:ext>
            </a:extLst>
          </p:cNvPr>
          <p:cNvSpPr txBox="1">
            <a:spLocks/>
          </p:cNvSpPr>
          <p:nvPr/>
        </p:nvSpPr>
        <p:spPr>
          <a:xfrm>
            <a:off x="201880" y="1448790"/>
            <a:ext cx="11842073" cy="43226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Not much research has been conducted on the environmental dividends of the GARID program compared to the social and economic dividends. </a:t>
            </a:r>
          </a:p>
          <a:p>
            <a:r>
              <a:rPr lang="en-US" dirty="0">
                <a:latin typeface="Arial" panose="020B0604020202020204" pitchFamily="34" charset="0"/>
                <a:cs typeface="Arial" panose="020B0604020202020204" pitchFamily="34" charset="0"/>
              </a:rPr>
              <a:t>Benefits from enhancing biodiversity conservation</a:t>
            </a:r>
          </a:p>
          <a:p>
            <a:r>
              <a:rPr lang="en-US" dirty="0">
                <a:latin typeface="Arial" panose="020B0604020202020204" pitchFamily="34" charset="0"/>
                <a:cs typeface="Arial" panose="020B0604020202020204" pitchFamily="34" charset="0"/>
              </a:rPr>
              <a:t>Reduction of disease burden (such as diarrheal disease and avoided deaths)</a:t>
            </a:r>
          </a:p>
          <a:p>
            <a:r>
              <a:rPr lang="en-US" dirty="0">
                <a:latin typeface="Arial" panose="020B0604020202020204" pitchFamily="34" charset="0"/>
                <a:cs typeface="Arial" panose="020B0604020202020204" pitchFamily="34" charset="0"/>
              </a:rPr>
              <a:t>Cleaner environment within the community, with corresponding improved health benefits</a:t>
            </a:r>
          </a:p>
          <a:p>
            <a:r>
              <a:rPr lang="en-US" dirty="0">
                <a:latin typeface="Arial" panose="020B0604020202020204" pitchFamily="34" charset="0"/>
                <a:cs typeface="Arial" panose="020B0604020202020204" pitchFamily="34" charset="0"/>
              </a:rPr>
              <a:t>Welfare benefits associated with improved access to services and infrastructure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5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1157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Social and Environmental Benefits Arising from GARID - Dividend III</a:t>
            </a:r>
          </a:p>
        </p:txBody>
      </p:sp>
      <p:sp>
        <p:nvSpPr>
          <p:cNvPr id="5" name="Content Placeholder 2">
            <a:extLst>
              <a:ext uri="{FF2B5EF4-FFF2-40B4-BE49-F238E27FC236}">
                <a16:creationId xmlns:a16="http://schemas.microsoft.com/office/drawing/2014/main" id="{D198E991-0CE5-1C20-D591-6CC620B0D4D6}"/>
              </a:ext>
            </a:extLst>
          </p:cNvPr>
          <p:cNvSpPr txBox="1">
            <a:spLocks/>
          </p:cNvSpPr>
          <p:nvPr/>
        </p:nvSpPr>
        <p:spPr>
          <a:xfrm>
            <a:off x="83127" y="1543791"/>
            <a:ext cx="12108873" cy="42276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Net emissions reduction of 24,940,903 tCO2e over the economic lifetime of the project.</a:t>
            </a:r>
          </a:p>
          <a:p>
            <a:r>
              <a:rPr lang="en-US" dirty="0">
                <a:latin typeface="Arial" panose="020B0604020202020204" pitchFamily="34" charset="0"/>
                <a:cs typeface="Arial" panose="020B0604020202020204" pitchFamily="34" charset="0"/>
              </a:rPr>
              <a:t>World Bank’s State and Trends of Carbon Pricing Dashboard indicates a fluctuating carbon pricing which currently ranges of US$0.46 to US$167 per ton, with average of US$83.73 per ton.</a:t>
            </a:r>
          </a:p>
          <a:p>
            <a:r>
              <a:rPr lang="en-US" dirty="0">
                <a:latin typeface="Arial" panose="020B0604020202020204" pitchFamily="34" charset="0"/>
                <a:cs typeface="Arial" panose="020B0604020202020204" pitchFamily="34" charset="0"/>
              </a:rPr>
              <a:t>The only carbon pricing available in Africa is in South Africa according to the World Bank’s State and Trends of Carbon Pricing Dashboard and is currently priced at US$10.09 per ton.</a:t>
            </a:r>
          </a:p>
          <a:p>
            <a:r>
              <a:rPr lang="en-US" dirty="0">
                <a:latin typeface="Arial" panose="020B0604020202020204" pitchFamily="34" charset="0"/>
                <a:cs typeface="Arial" panose="020B0604020202020204" pitchFamily="34" charset="0"/>
              </a:rPr>
              <a:t>Four carbon pricing scenarios (Low, Average, High, South Africa)</a:t>
            </a:r>
          </a:p>
        </p:txBody>
      </p:sp>
    </p:spTree>
    <p:extLst>
      <p:ext uri="{BB962C8B-B14F-4D97-AF65-F5344CB8AC3E}">
        <p14:creationId xmlns:p14="http://schemas.microsoft.com/office/powerpoint/2010/main" val="38763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1157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Social and Environmental Benefits Arising from GARID - Dividend III</a:t>
            </a:r>
          </a:p>
        </p:txBody>
      </p:sp>
      <p:pic>
        <p:nvPicPr>
          <p:cNvPr id="6" name="Picture 5">
            <a:extLst>
              <a:ext uri="{FF2B5EF4-FFF2-40B4-BE49-F238E27FC236}">
                <a16:creationId xmlns:a16="http://schemas.microsoft.com/office/drawing/2014/main" id="{84744C11-6C82-99C4-D096-A1297D751D36}"/>
              </a:ext>
            </a:extLst>
          </p:cNvPr>
          <p:cNvPicPr>
            <a:picLocks noChangeAspect="1"/>
          </p:cNvPicPr>
          <p:nvPr/>
        </p:nvPicPr>
        <p:blipFill>
          <a:blip r:embed="rId3"/>
          <a:stretch>
            <a:fillRect/>
          </a:stretch>
        </p:blipFill>
        <p:spPr>
          <a:xfrm>
            <a:off x="0" y="1306287"/>
            <a:ext cx="12192000" cy="4536373"/>
          </a:xfrm>
          <a:prstGeom prst="rect">
            <a:avLst/>
          </a:prstGeom>
        </p:spPr>
      </p:pic>
    </p:spTree>
    <p:extLst>
      <p:ext uri="{BB962C8B-B14F-4D97-AF65-F5344CB8AC3E}">
        <p14:creationId xmlns:p14="http://schemas.microsoft.com/office/powerpoint/2010/main" val="235159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1157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Social and Environmental Benefits Arising from GARID - Dividend III</a:t>
            </a:r>
          </a:p>
        </p:txBody>
      </p:sp>
      <p:pic>
        <p:nvPicPr>
          <p:cNvPr id="5" name="Picture 4">
            <a:extLst>
              <a:ext uri="{FF2B5EF4-FFF2-40B4-BE49-F238E27FC236}">
                <a16:creationId xmlns:a16="http://schemas.microsoft.com/office/drawing/2014/main" id="{A4DF716A-90B3-8C4E-F61C-646047755E20}"/>
              </a:ext>
            </a:extLst>
          </p:cNvPr>
          <p:cNvPicPr>
            <a:picLocks noChangeAspect="1"/>
          </p:cNvPicPr>
          <p:nvPr/>
        </p:nvPicPr>
        <p:blipFill>
          <a:blip r:embed="rId3"/>
          <a:stretch>
            <a:fillRect/>
          </a:stretch>
        </p:blipFill>
        <p:spPr>
          <a:xfrm>
            <a:off x="-38099" y="1436915"/>
            <a:ext cx="12191999" cy="4322618"/>
          </a:xfrm>
          <a:prstGeom prst="rect">
            <a:avLst/>
          </a:prstGeom>
        </p:spPr>
      </p:pic>
    </p:spTree>
    <p:extLst>
      <p:ext uri="{BB962C8B-B14F-4D97-AF65-F5344CB8AC3E}">
        <p14:creationId xmlns:p14="http://schemas.microsoft.com/office/powerpoint/2010/main" val="1038978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1157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Social and Environmental Benefits Arising from GARID - Dividend III</a:t>
            </a:r>
          </a:p>
        </p:txBody>
      </p:sp>
      <p:pic>
        <p:nvPicPr>
          <p:cNvPr id="6" name="Picture 5">
            <a:extLst>
              <a:ext uri="{FF2B5EF4-FFF2-40B4-BE49-F238E27FC236}">
                <a16:creationId xmlns:a16="http://schemas.microsoft.com/office/drawing/2014/main" id="{695436CA-4D86-A145-5F98-6029B4274965}"/>
              </a:ext>
            </a:extLst>
          </p:cNvPr>
          <p:cNvPicPr>
            <a:picLocks noChangeAspect="1"/>
          </p:cNvPicPr>
          <p:nvPr/>
        </p:nvPicPr>
        <p:blipFill>
          <a:blip r:embed="rId3"/>
          <a:stretch>
            <a:fillRect/>
          </a:stretch>
        </p:blipFill>
        <p:spPr>
          <a:xfrm>
            <a:off x="0" y="1448790"/>
            <a:ext cx="12128942" cy="4417620"/>
          </a:xfrm>
          <a:prstGeom prst="rect">
            <a:avLst/>
          </a:prstGeom>
        </p:spPr>
      </p:pic>
    </p:spTree>
    <p:extLst>
      <p:ext uri="{BB962C8B-B14F-4D97-AF65-F5344CB8AC3E}">
        <p14:creationId xmlns:p14="http://schemas.microsoft.com/office/powerpoint/2010/main" val="1938418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FEF4656D-A166-80E9-7D0C-F1D198AF6E89}"/>
              </a:ext>
            </a:extLst>
          </p:cNvPr>
          <p:cNvSpPr txBox="1">
            <a:spLocks/>
          </p:cNvSpPr>
          <p:nvPr/>
        </p:nvSpPr>
        <p:spPr>
          <a:xfrm>
            <a:off x="1" y="143455"/>
            <a:ext cx="12191998" cy="11564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7030A0"/>
                </a:solidFill>
                <a:latin typeface="Arial" panose="020B0604020202020204" pitchFamily="34" charset="0"/>
                <a:cs typeface="Arial" panose="020B0604020202020204" pitchFamily="34" charset="0"/>
                <a:sym typeface="Helvetica" pitchFamily="-84" charset="0"/>
              </a:rPr>
              <a:t>Benefits and Costs of Investments in Climate Adaptation</a:t>
            </a:r>
            <a:endParaRPr lang="en-US" b="1" dirty="0">
              <a:solidFill>
                <a:srgbClr val="7030A0"/>
              </a:solidFill>
              <a:latin typeface="Arial" panose="020B0604020202020204" pitchFamily="34" charset="0"/>
              <a:cs typeface="Arial" panose="020B0604020202020204" pitchFamily="34" charset="0"/>
            </a:endParaRPr>
          </a:p>
        </p:txBody>
      </p:sp>
      <p:sp>
        <p:nvSpPr>
          <p:cNvPr id="13" name="Slide Number Placeholder 3">
            <a:extLst>
              <a:ext uri="{FF2B5EF4-FFF2-40B4-BE49-F238E27FC236}">
                <a16:creationId xmlns:a16="http://schemas.microsoft.com/office/drawing/2014/main" id="{6584AAC0-A7A4-FB96-9AFE-B459F0A2F81C}"/>
              </a:ext>
            </a:extLst>
          </p:cNvPr>
          <p:cNvSpPr txBox="1">
            <a:spLocks/>
          </p:cNvSpPr>
          <p:nvPr/>
        </p:nvSpPr>
        <p:spPr>
          <a:xfrm>
            <a:off x="10880438" y="6356352"/>
            <a:ext cx="92594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8751C7-2792-4924-B704-19D3994CDA49}" type="slidenum">
              <a:rPr lang="en-US" smtClean="0"/>
              <a:pPr/>
              <a:t>3</a:t>
            </a:fld>
            <a:endParaRPr lang="en-US"/>
          </a:p>
        </p:txBody>
      </p:sp>
      <p:sp>
        <p:nvSpPr>
          <p:cNvPr id="14" name="Content Placeholder 2">
            <a:extLst>
              <a:ext uri="{FF2B5EF4-FFF2-40B4-BE49-F238E27FC236}">
                <a16:creationId xmlns:a16="http://schemas.microsoft.com/office/drawing/2014/main" id="{8B302C74-6C37-0446-6EDE-76B9175D09E6}"/>
              </a:ext>
            </a:extLst>
          </p:cNvPr>
          <p:cNvSpPr txBox="1">
            <a:spLocks/>
          </p:cNvSpPr>
          <p:nvPr/>
        </p:nvSpPr>
        <p:spPr>
          <a:xfrm>
            <a:off x="95004" y="1357018"/>
            <a:ext cx="12096996" cy="9705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1B388A"/>
                </a:solidFill>
                <a:latin typeface="FranklinGothic URW Book" charset="0"/>
                <a:ea typeface="FranklinGothic URW Book" charset="0"/>
                <a:cs typeface="FranklinGothic URW Book" charset="0"/>
              </a:defRPr>
            </a:lvl1pPr>
            <a:lvl2pPr marL="685800" indent="-228600" algn="l" defTabSz="914400" rtl="0" eaLnBrk="1" latinLnBrk="0" hangingPunct="1">
              <a:lnSpc>
                <a:spcPct val="90000"/>
              </a:lnSpc>
              <a:spcBef>
                <a:spcPts val="500"/>
              </a:spcBef>
              <a:buFont typeface="Arial"/>
              <a:buChar char="•"/>
              <a:defRPr sz="2400" kern="1200">
                <a:solidFill>
                  <a:srgbClr val="1B388A"/>
                </a:solidFill>
                <a:latin typeface="FranklinGothic URW Book" charset="0"/>
                <a:ea typeface="FranklinGothic URW Book" charset="0"/>
                <a:cs typeface="FranklinGothic URW Book" charset="0"/>
              </a:defRPr>
            </a:lvl2pPr>
            <a:lvl3pPr marL="1143000" indent="-228600" algn="l" defTabSz="914400" rtl="0" eaLnBrk="1" latinLnBrk="0" hangingPunct="1">
              <a:lnSpc>
                <a:spcPct val="90000"/>
              </a:lnSpc>
              <a:spcBef>
                <a:spcPts val="500"/>
              </a:spcBef>
              <a:buFont typeface="Arial"/>
              <a:buChar char="•"/>
              <a:defRPr sz="2000" kern="1200">
                <a:solidFill>
                  <a:srgbClr val="1B388A"/>
                </a:solidFill>
                <a:latin typeface="FranklinGothic URW Book" charset="0"/>
                <a:ea typeface="FranklinGothic URW Book" charset="0"/>
                <a:cs typeface="FranklinGothic URW Book" charset="0"/>
              </a:defRPr>
            </a:lvl3pPr>
            <a:lvl4pPr marL="1600200" indent="-228600" algn="l" defTabSz="914400" rtl="0" eaLnBrk="1" latinLnBrk="0" hangingPunct="1">
              <a:lnSpc>
                <a:spcPct val="90000"/>
              </a:lnSpc>
              <a:spcBef>
                <a:spcPts val="500"/>
              </a:spcBef>
              <a:buFont typeface="Arial"/>
              <a:buChar char="•"/>
              <a:defRPr sz="1800" kern="1200">
                <a:solidFill>
                  <a:srgbClr val="1B388A"/>
                </a:solidFill>
                <a:latin typeface="FranklinGothic URW Book" charset="0"/>
                <a:ea typeface="FranklinGothic URW Book" charset="0"/>
                <a:cs typeface="FranklinGothic URW Book" charset="0"/>
              </a:defRPr>
            </a:lvl4pPr>
            <a:lvl5pPr marL="2057400" indent="-228600" algn="l" defTabSz="914400" rtl="0" eaLnBrk="1" latinLnBrk="0" hangingPunct="1">
              <a:lnSpc>
                <a:spcPct val="90000"/>
              </a:lnSpc>
              <a:spcBef>
                <a:spcPts val="500"/>
              </a:spcBef>
              <a:buFont typeface="Arial"/>
              <a:buChar char="•"/>
              <a:defRPr sz="1800" kern="1200">
                <a:solidFill>
                  <a:srgbClr val="1B388A"/>
                </a:solidFill>
                <a:latin typeface="FranklinGothic URW Book" charset="0"/>
                <a:ea typeface="FranklinGothic URW Book" charset="0"/>
                <a:cs typeface="FranklinGothic UR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costs of adapting are less than the cost of doing business as usual. And the benefits many times larger.”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Ban Ki-moon, 8</a:t>
            </a:r>
            <a:r>
              <a:rPr kumimoji="0" lang="en-US" sz="2000" b="0" i="1"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th</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Secretary General of the UN</a:t>
            </a:r>
          </a:p>
        </p:txBody>
      </p:sp>
      <p:pic>
        <p:nvPicPr>
          <p:cNvPr id="16" name="Picture 15">
            <a:extLst>
              <a:ext uri="{FF2B5EF4-FFF2-40B4-BE49-F238E27FC236}">
                <a16:creationId xmlns:a16="http://schemas.microsoft.com/office/drawing/2014/main" id="{7D2C9A65-1C0A-799D-B947-A4ACC45A3CCB}"/>
              </a:ext>
            </a:extLst>
          </p:cNvPr>
          <p:cNvPicPr>
            <a:picLocks noChangeAspect="1"/>
          </p:cNvPicPr>
          <p:nvPr/>
        </p:nvPicPr>
        <p:blipFill>
          <a:blip r:embed="rId3"/>
          <a:stretch>
            <a:fillRect/>
          </a:stretch>
        </p:blipFill>
        <p:spPr>
          <a:xfrm>
            <a:off x="1575424" y="2181435"/>
            <a:ext cx="9041151" cy="3663202"/>
          </a:xfrm>
          <a:prstGeom prst="rect">
            <a:avLst/>
          </a:prstGeom>
        </p:spPr>
      </p:pic>
      <p:sp>
        <p:nvSpPr>
          <p:cNvPr id="15" name="Rectangle 3">
            <a:extLst>
              <a:ext uri="{FF2B5EF4-FFF2-40B4-BE49-F238E27FC236}">
                <a16:creationId xmlns:a16="http://schemas.microsoft.com/office/drawing/2014/main" id="{B6EEE292-4FAD-37E3-0E06-A7314C67AF06}"/>
              </a:ext>
            </a:extLst>
          </p:cNvPr>
          <p:cNvSpPr>
            <a:spLocks noChangeArrowheads="1"/>
          </p:cNvSpPr>
          <p:nvPr/>
        </p:nvSpPr>
        <p:spPr bwMode="auto">
          <a:xfrm>
            <a:off x="95004" y="5583027"/>
            <a:ext cx="405591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latin typeface="Arial" panose="020B0604020202020204" pitchFamily="34" charset="0"/>
                <a:ea typeface="Calibri" panose="020F0502020204030204" pitchFamily="34" charset="0"/>
                <a:cs typeface="Times New Roman" panose="02020603050405020304" pitchFamily="18" charset="0"/>
              </a:rPr>
              <a:t>Source: Global Commission on Adaptation (2019),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Adapt Now</a:t>
            </a:r>
            <a:r>
              <a:rPr lang="en-US" altLang="en-US" sz="1100" dirty="0">
                <a:latin typeface="Arial" panose="020B0604020202020204" pitchFamily="34"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0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11571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Social and Environmental Benefits Arising from GARID - Dividend III</a:t>
            </a:r>
          </a:p>
        </p:txBody>
      </p:sp>
      <p:pic>
        <p:nvPicPr>
          <p:cNvPr id="5" name="Picture 4">
            <a:extLst>
              <a:ext uri="{FF2B5EF4-FFF2-40B4-BE49-F238E27FC236}">
                <a16:creationId xmlns:a16="http://schemas.microsoft.com/office/drawing/2014/main" id="{9808F90B-13CB-C228-052C-AD9D87EFD45F}"/>
              </a:ext>
            </a:extLst>
          </p:cNvPr>
          <p:cNvPicPr>
            <a:picLocks noChangeAspect="1"/>
          </p:cNvPicPr>
          <p:nvPr/>
        </p:nvPicPr>
        <p:blipFill>
          <a:blip r:embed="rId3"/>
          <a:stretch>
            <a:fillRect/>
          </a:stretch>
        </p:blipFill>
        <p:spPr>
          <a:xfrm>
            <a:off x="0" y="1330036"/>
            <a:ext cx="12191999" cy="4453248"/>
          </a:xfrm>
          <a:prstGeom prst="rect">
            <a:avLst/>
          </a:prstGeom>
        </p:spPr>
      </p:pic>
    </p:spTree>
    <p:extLst>
      <p:ext uri="{BB962C8B-B14F-4D97-AF65-F5344CB8AC3E}">
        <p14:creationId xmlns:p14="http://schemas.microsoft.com/office/powerpoint/2010/main" val="49518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7600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Costs and Dividends of GARID Interventions</a:t>
            </a:r>
          </a:p>
        </p:txBody>
      </p:sp>
      <p:pic>
        <p:nvPicPr>
          <p:cNvPr id="6" name="Picture 5">
            <a:extLst>
              <a:ext uri="{FF2B5EF4-FFF2-40B4-BE49-F238E27FC236}">
                <a16:creationId xmlns:a16="http://schemas.microsoft.com/office/drawing/2014/main" id="{596F361D-780B-FD2E-295B-ACFAC7853834}"/>
              </a:ext>
            </a:extLst>
          </p:cNvPr>
          <p:cNvPicPr>
            <a:picLocks noChangeAspect="1"/>
          </p:cNvPicPr>
          <p:nvPr/>
        </p:nvPicPr>
        <p:blipFill rotWithShape="1">
          <a:blip r:embed="rId3"/>
          <a:srcRect b="45372"/>
          <a:stretch/>
        </p:blipFill>
        <p:spPr>
          <a:xfrm>
            <a:off x="0" y="819397"/>
            <a:ext cx="12192000" cy="4952011"/>
          </a:xfrm>
          <a:prstGeom prst="rect">
            <a:avLst/>
          </a:prstGeom>
        </p:spPr>
      </p:pic>
    </p:spTree>
    <p:extLst>
      <p:ext uri="{BB962C8B-B14F-4D97-AF65-F5344CB8AC3E}">
        <p14:creationId xmlns:p14="http://schemas.microsoft.com/office/powerpoint/2010/main" val="17425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7600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Costs and Dividends of GARID Interventions</a:t>
            </a:r>
          </a:p>
        </p:txBody>
      </p:sp>
      <p:pic>
        <p:nvPicPr>
          <p:cNvPr id="5" name="Picture 4">
            <a:extLst>
              <a:ext uri="{FF2B5EF4-FFF2-40B4-BE49-F238E27FC236}">
                <a16:creationId xmlns:a16="http://schemas.microsoft.com/office/drawing/2014/main" id="{414852B1-43C8-E753-1C1E-8F7956A3FDA3}"/>
              </a:ext>
            </a:extLst>
          </p:cNvPr>
          <p:cNvPicPr>
            <a:picLocks noChangeAspect="1"/>
          </p:cNvPicPr>
          <p:nvPr/>
        </p:nvPicPr>
        <p:blipFill rotWithShape="1">
          <a:blip r:embed="rId3"/>
          <a:srcRect b="89297"/>
          <a:stretch/>
        </p:blipFill>
        <p:spPr>
          <a:xfrm>
            <a:off x="0" y="819398"/>
            <a:ext cx="12192001" cy="855024"/>
          </a:xfrm>
          <a:prstGeom prst="rect">
            <a:avLst/>
          </a:prstGeom>
        </p:spPr>
      </p:pic>
      <p:pic>
        <p:nvPicPr>
          <p:cNvPr id="9" name="Picture 8">
            <a:extLst>
              <a:ext uri="{FF2B5EF4-FFF2-40B4-BE49-F238E27FC236}">
                <a16:creationId xmlns:a16="http://schemas.microsoft.com/office/drawing/2014/main" id="{7878F08B-7DE8-A1D4-F9C4-1A356CA0877E}"/>
              </a:ext>
            </a:extLst>
          </p:cNvPr>
          <p:cNvPicPr>
            <a:picLocks noChangeAspect="1"/>
          </p:cNvPicPr>
          <p:nvPr/>
        </p:nvPicPr>
        <p:blipFill rotWithShape="1">
          <a:blip r:embed="rId4"/>
          <a:srcRect t="54157"/>
          <a:stretch/>
        </p:blipFill>
        <p:spPr>
          <a:xfrm>
            <a:off x="0" y="1674422"/>
            <a:ext cx="12192000" cy="4168238"/>
          </a:xfrm>
          <a:prstGeom prst="rect">
            <a:avLst/>
          </a:prstGeom>
        </p:spPr>
      </p:pic>
    </p:spTree>
    <p:extLst>
      <p:ext uri="{BB962C8B-B14F-4D97-AF65-F5344CB8AC3E}">
        <p14:creationId xmlns:p14="http://schemas.microsoft.com/office/powerpoint/2010/main" val="9461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C6A8C3F-D4FE-F9A9-0B7D-8C319A2FBC19}"/>
              </a:ext>
            </a:extLst>
          </p:cNvPr>
          <p:cNvSpPr txBox="1">
            <a:spLocks/>
          </p:cNvSpPr>
          <p:nvPr/>
        </p:nvSpPr>
        <p:spPr>
          <a:xfrm>
            <a:off x="0" y="59376"/>
            <a:ext cx="12192000" cy="7600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30A0"/>
                </a:solidFill>
                <a:latin typeface="Arial" panose="020B0604020202020204" pitchFamily="34" charset="0"/>
                <a:cs typeface="Arial" panose="020B0604020202020204" pitchFamily="34" charset="0"/>
              </a:rPr>
              <a:t>Conclusions</a:t>
            </a:r>
          </a:p>
        </p:txBody>
      </p:sp>
      <p:sp>
        <p:nvSpPr>
          <p:cNvPr id="6" name="Content Placeholder 2">
            <a:extLst>
              <a:ext uri="{FF2B5EF4-FFF2-40B4-BE49-F238E27FC236}">
                <a16:creationId xmlns:a16="http://schemas.microsoft.com/office/drawing/2014/main" id="{B2DF9369-B6F4-F984-A16E-6F372602E898}"/>
              </a:ext>
            </a:extLst>
          </p:cNvPr>
          <p:cNvSpPr txBox="1">
            <a:spLocks/>
          </p:cNvSpPr>
          <p:nvPr/>
        </p:nvSpPr>
        <p:spPr>
          <a:xfrm>
            <a:off x="0" y="755374"/>
            <a:ext cx="12192000" cy="5087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The cost of the GARID interventions is US$276 million</a:t>
            </a:r>
          </a:p>
          <a:p>
            <a:r>
              <a:rPr lang="en-US" sz="2400" dirty="0">
                <a:latin typeface="Arial" panose="020B0604020202020204" pitchFamily="34" charset="0"/>
                <a:cs typeface="Arial" panose="020B0604020202020204" pitchFamily="34" charset="0"/>
              </a:rPr>
              <a:t>The total benefits of the GARID interventions ranges between US$451.97 to US$6,269.50 million </a:t>
            </a:r>
          </a:p>
          <a:p>
            <a:r>
              <a:rPr lang="en-US" sz="2400" dirty="0">
                <a:latin typeface="Arial" panose="020B0604020202020204" pitchFamily="34" charset="0"/>
                <a:cs typeface="Arial" panose="020B0604020202020204" pitchFamily="34" charset="0"/>
              </a:rPr>
              <a:t>The NPV of the GARID interventions ranges between US$175.97 and US$5,993.5 million</a:t>
            </a:r>
          </a:p>
          <a:p>
            <a:r>
              <a:rPr lang="en-US" sz="2400" dirty="0">
                <a:latin typeface="Arial" panose="020B0604020202020204" pitchFamily="34" charset="0"/>
                <a:cs typeface="Arial" panose="020B0604020202020204" pitchFamily="34" charset="0"/>
              </a:rPr>
              <a:t>The BCR of the GARID interventions ranges between 1.64 and 22.72</a:t>
            </a:r>
          </a:p>
          <a:p>
            <a:r>
              <a:rPr lang="en-US" sz="2400" dirty="0">
                <a:latin typeface="Arial" panose="020B0604020202020204" pitchFamily="34" charset="0"/>
                <a:cs typeface="Arial" panose="020B0604020202020204" pitchFamily="34" charset="0"/>
              </a:rPr>
              <a:t>Data availability, discount rates and carbon pricing variability make the difference in total benefits, NPV and BCR estimates</a:t>
            </a:r>
          </a:p>
          <a:p>
            <a:r>
              <a:rPr lang="en-GB" sz="2400" dirty="0">
                <a:latin typeface="Arial" panose="020B0604020202020204" pitchFamily="34" charset="0"/>
                <a:cs typeface="Arial" panose="020B0604020202020204" pitchFamily="34" charset="0"/>
              </a:rPr>
              <a:t>Irrespective of the assumptions made the GARID project interventions are viable based on the total investments and the total benefits that will accrue.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Dividend II and III enhances the BCR </a:t>
            </a:r>
            <a:r>
              <a:rPr lang="en-GB" sz="2400" dirty="0">
                <a:latin typeface="Arial" panose="020B0604020202020204" pitchFamily="34" charset="0"/>
                <a:cs typeface="Arial" panose="020B0604020202020204" pitchFamily="34" charset="0"/>
              </a:rPr>
              <a:t>between 22% and 1,596%!</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TDR is a credible evidence-based decision making and investment planning approach. </a:t>
            </a:r>
          </a:p>
        </p:txBody>
      </p:sp>
    </p:spTree>
    <p:extLst>
      <p:ext uri="{BB962C8B-B14F-4D97-AF65-F5344CB8AC3E}">
        <p14:creationId xmlns:p14="http://schemas.microsoft.com/office/powerpoint/2010/main" val="15371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8140-24C0-B646-8E82-5F287928DA90}"/>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A417956E-D1D7-0946-BE71-6B7039C0D345}"/>
              </a:ext>
            </a:extLst>
          </p:cNvPr>
          <p:cNvSpPr>
            <a:spLocks noGrp="1"/>
          </p:cNvSpPr>
          <p:nvPr>
            <p:ph type="body" sz="quarter" idx="10"/>
          </p:nvPr>
        </p:nvSpPr>
        <p:spPr>
          <a:xfrm>
            <a:off x="314324" y="5081588"/>
            <a:ext cx="7120145" cy="1239699"/>
          </a:xfrm>
        </p:spPr>
        <p:txBody>
          <a:bodyPr/>
          <a:lstStyle/>
          <a:p>
            <a:r>
              <a:rPr lang="en-US" sz="1800" dirty="0">
                <a:latin typeface="Arial" panose="020B0604020202020204" pitchFamily="34" charset="0"/>
                <a:cs typeface="Arial" panose="020B0604020202020204" pitchFamily="34" charset="0"/>
              </a:rPr>
              <a:t>Professor martin morgan </a:t>
            </a:r>
            <a:r>
              <a:rPr lang="en-US" sz="1800" dirty="0" err="1">
                <a:latin typeface="Arial" panose="020B0604020202020204" pitchFamily="34" charset="0"/>
                <a:cs typeface="Arial" panose="020B0604020202020204" pitchFamily="34" charset="0"/>
              </a:rPr>
              <a:t>tuuli</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Professor of operations &amp; project management</a:t>
            </a:r>
          </a:p>
          <a:p>
            <a:pPr lvl="1"/>
            <a:r>
              <a:rPr lang="en-US" sz="1800" dirty="0" err="1">
                <a:latin typeface="Arial" panose="020B0604020202020204" pitchFamily="34" charset="0"/>
                <a:cs typeface="Arial" panose="020B0604020202020204" pitchFamily="34" charset="0"/>
              </a:rPr>
              <a:t>m.m.tuuli@lboro.ac.uk</a:t>
            </a:r>
            <a:r>
              <a:rPr lang="en-US" sz="1800" dirty="0">
                <a:latin typeface="Arial" panose="020B0604020202020204" pitchFamily="34" charset="0"/>
                <a:cs typeface="Arial" panose="020B0604020202020204" pitchFamily="34" charset="0"/>
              </a:rPr>
              <a:t>/+233558081555</a:t>
            </a:r>
          </a:p>
        </p:txBody>
      </p:sp>
    </p:spTree>
    <p:extLst>
      <p:ext uri="{BB962C8B-B14F-4D97-AF65-F5344CB8AC3E}">
        <p14:creationId xmlns:p14="http://schemas.microsoft.com/office/powerpoint/2010/main" val="350327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9ACC1E1B-C8D5-DF6F-6B9B-6B80F3147E84}"/>
              </a:ext>
            </a:extLst>
          </p:cNvPr>
          <p:cNvSpPr txBox="1">
            <a:spLocks/>
          </p:cNvSpPr>
          <p:nvPr/>
        </p:nvSpPr>
        <p:spPr>
          <a:xfrm>
            <a:off x="0" y="1133368"/>
            <a:ext cx="12072135" cy="9518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000000"/>
                </a:solidFill>
                <a:latin typeface="Arial" panose="020B0604020202020204" pitchFamily="34" charset="0"/>
                <a:cs typeface="Arial" panose="020B0604020202020204" pitchFamily="34" charset="0"/>
              </a:rPr>
              <a:t>If resilience investments have such large returns, why don’t people do more of them?</a:t>
            </a:r>
          </a:p>
        </p:txBody>
      </p:sp>
      <p:sp>
        <p:nvSpPr>
          <p:cNvPr id="18" name="TextBox 17">
            <a:extLst>
              <a:ext uri="{FF2B5EF4-FFF2-40B4-BE49-F238E27FC236}">
                <a16:creationId xmlns:a16="http://schemas.microsoft.com/office/drawing/2014/main" id="{5EF5A3B9-DBAC-F223-4391-B5697267C39E}"/>
              </a:ext>
            </a:extLst>
          </p:cNvPr>
          <p:cNvSpPr txBox="1"/>
          <p:nvPr/>
        </p:nvSpPr>
        <p:spPr>
          <a:xfrm>
            <a:off x="7985307" y="1963505"/>
            <a:ext cx="4086828" cy="2618858"/>
          </a:xfrm>
          <a:prstGeom prst="rect">
            <a:avLst/>
          </a:prstGeom>
          <a:noFill/>
          <a:ln w="31750">
            <a:solidFill>
              <a:schemeClr val="accent3">
                <a:lumMod val="75000"/>
              </a:schemeClr>
            </a:solidFill>
          </a:ln>
        </p:spPr>
        <p:txBody>
          <a:bodyPr wrap="square">
            <a:spAutoFit/>
          </a:bodyPr>
          <a:lstStyle/>
          <a:p>
            <a:pPr marL="0" marR="0" lvl="0" indent="0">
              <a:lnSpc>
                <a:spcPct val="105000"/>
              </a:lnSpc>
              <a:spcBef>
                <a:spcPts val="0"/>
              </a:spcBef>
              <a:spcAft>
                <a:spcPts val="600"/>
              </a:spcAft>
              <a:buNone/>
            </a:pPr>
            <a:r>
              <a:rPr lang="en-US" sz="2400" dirty="0">
                <a:latin typeface="Arial" panose="020B0604020202020204" pitchFamily="34" charset="0"/>
                <a:ea typeface="PMingLiU" panose="02020500000000000000" pitchFamily="18" charset="-120"/>
                <a:cs typeface="Arial" panose="020B0604020202020204" pitchFamily="34" charset="0"/>
              </a:rPr>
              <a:t>Or t</a:t>
            </a:r>
            <a:r>
              <a:rPr lang="en-US" sz="2400" dirty="0">
                <a:effectLst/>
                <a:latin typeface="Arial" panose="020B0604020202020204" pitchFamily="34" charset="0"/>
                <a:ea typeface="PMingLiU" panose="02020500000000000000" pitchFamily="18" charset="-120"/>
                <a:cs typeface="Arial" panose="020B0604020202020204" pitchFamily="34" charset="0"/>
              </a:rPr>
              <a:t>he nature of the enabling environment? </a:t>
            </a:r>
          </a:p>
          <a:p>
            <a:pPr marL="342900" indent="-342900">
              <a:lnSpc>
                <a:spcPct val="115000"/>
              </a:lnSpc>
              <a:spcBef>
                <a:spcPts val="0"/>
              </a:spcBef>
              <a:buFont typeface="Symbol" panose="05050102010706020507" pitchFamily="18" charset="2"/>
              <a:buChar char=""/>
            </a:pPr>
            <a:r>
              <a:rPr lang="en-US" sz="2400" dirty="0">
                <a:latin typeface="Arial" panose="020B0604020202020204" pitchFamily="34" charset="0"/>
                <a:cs typeface="Arial" panose="020B0604020202020204" pitchFamily="34" charset="0"/>
              </a:rPr>
              <a:t>Weak institutions </a:t>
            </a:r>
          </a:p>
          <a:p>
            <a:pPr marL="342900" indent="-342900">
              <a:lnSpc>
                <a:spcPct val="115000"/>
              </a:lnSpc>
              <a:spcBef>
                <a:spcPts val="0"/>
              </a:spcBef>
              <a:buFont typeface="Symbol" panose="05050102010706020507" pitchFamily="18" charset="2"/>
              <a:buChar char=""/>
            </a:pPr>
            <a:r>
              <a:rPr lang="en-US" sz="2400" dirty="0">
                <a:latin typeface="Arial" panose="020B0604020202020204" pitchFamily="34" charset="0"/>
                <a:cs typeface="Arial" panose="020B0604020202020204" pitchFamily="34" charset="0"/>
              </a:rPr>
              <a:t>Weak incentives</a:t>
            </a:r>
          </a:p>
          <a:p>
            <a:pPr marL="342900" indent="-342900">
              <a:lnSpc>
                <a:spcPct val="115000"/>
              </a:lnSpc>
              <a:spcBef>
                <a:spcPts val="0"/>
              </a:spcBef>
              <a:buFont typeface="Symbol" panose="05050102010706020507" pitchFamily="18" charset="2"/>
              <a:buChar char=""/>
            </a:pPr>
            <a:r>
              <a:rPr lang="en-US" sz="2400" dirty="0">
                <a:latin typeface="Arial" panose="020B0604020202020204" pitchFamily="34" charset="0"/>
                <a:cs typeface="Arial" panose="020B0604020202020204" pitchFamily="34" charset="0"/>
              </a:rPr>
              <a:t>Poor information</a:t>
            </a:r>
          </a:p>
          <a:p>
            <a:pPr marL="342900" indent="-342900">
              <a:lnSpc>
                <a:spcPct val="115000"/>
              </a:lnSpc>
              <a:spcBef>
                <a:spcPts val="0"/>
              </a:spcBef>
              <a:buFont typeface="Symbol" panose="05050102010706020507" pitchFamily="18" charset="2"/>
              <a:buChar char=""/>
            </a:pPr>
            <a:r>
              <a:rPr lang="en-US" sz="2400" dirty="0">
                <a:latin typeface="Arial" panose="020B0604020202020204" pitchFamily="34" charset="0"/>
                <a:cs typeface="Arial" panose="020B0604020202020204" pitchFamily="34" charset="0"/>
              </a:rPr>
              <a:t>Lack of financing</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9" name="Content Placeholder 4">
            <a:extLst>
              <a:ext uri="{FF2B5EF4-FFF2-40B4-BE49-F238E27FC236}">
                <a16:creationId xmlns:a16="http://schemas.microsoft.com/office/drawing/2014/main" id="{54DF2BA4-A5CC-BC42-E631-3BB7D4EF125C}"/>
              </a:ext>
            </a:extLst>
          </p:cNvPr>
          <p:cNvSpPr txBox="1">
            <a:spLocks/>
          </p:cNvSpPr>
          <p:nvPr/>
        </p:nvSpPr>
        <p:spPr>
          <a:xfrm>
            <a:off x="723035" y="1963505"/>
            <a:ext cx="6651159" cy="3962282"/>
          </a:xfrm>
          <a:prstGeom prst="rect">
            <a:avLst/>
          </a:prstGeom>
          <a:ln w="31750">
            <a:solidFill>
              <a:schemeClr val="accent1">
                <a:shade val="50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5000"/>
              </a:lnSpc>
              <a:spcBef>
                <a:spcPts val="0"/>
              </a:spcBef>
              <a:spcAft>
                <a:spcPts val="1200"/>
              </a:spcAft>
              <a:buFont typeface="Arial" panose="020B0604020202020204" pitchFamily="34" charset="0"/>
              <a:buNone/>
            </a:pPr>
            <a:r>
              <a:rPr lang="en-US" sz="2400" dirty="0">
                <a:latin typeface="Arial" panose="020B0604020202020204" pitchFamily="34" charset="0"/>
                <a:ea typeface="Times New Roman" panose="02020603050405020304" pitchFamily="18" charset="0"/>
                <a:cs typeface="Arial" panose="020B0604020202020204" pitchFamily="34" charset="0"/>
              </a:rPr>
              <a:t>Is it the nature of the investments themselves?</a:t>
            </a:r>
          </a:p>
          <a:p>
            <a:pPr marL="342900" indent="-342900">
              <a:lnSpc>
                <a:spcPct val="105000"/>
              </a:lnSpc>
              <a:spcBef>
                <a:spcPts val="0"/>
              </a:spcBef>
              <a:buFont typeface="Symbol" panose="05050102010706020507" pitchFamily="18"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They don’t generate cash flow.</a:t>
            </a:r>
            <a:endParaRPr lang="en-US" sz="2400" dirty="0">
              <a:latin typeface="Arial" panose="020B0604020202020204" pitchFamily="34" charset="0"/>
              <a:ea typeface="PMingLiU" panose="02020500000000000000" pitchFamily="18" charset="-120"/>
              <a:cs typeface="Arial" panose="020B0604020202020204" pitchFamily="34" charset="0"/>
            </a:endParaRPr>
          </a:p>
          <a:p>
            <a:pPr marL="342900" indent="-342900">
              <a:lnSpc>
                <a:spcPct val="105000"/>
              </a:lnSpc>
              <a:spcBef>
                <a:spcPts val="0"/>
              </a:spcBef>
              <a:buFont typeface="Symbol" panose="05050102010706020507" pitchFamily="18"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They are long-term and therefore highly uncertain. </a:t>
            </a:r>
            <a:endParaRPr lang="en-US" sz="2400" dirty="0">
              <a:latin typeface="Arial" panose="020B0604020202020204" pitchFamily="34" charset="0"/>
              <a:ea typeface="PMingLiU" panose="02020500000000000000" pitchFamily="18" charset="-120"/>
              <a:cs typeface="Arial" panose="020B0604020202020204" pitchFamily="34" charset="0"/>
            </a:endParaRPr>
          </a:p>
          <a:p>
            <a:pPr marL="342900" indent="-342900">
              <a:lnSpc>
                <a:spcPct val="105000"/>
              </a:lnSpc>
              <a:spcBef>
                <a:spcPts val="0"/>
              </a:spcBef>
              <a:buFont typeface="Symbol" panose="05050102010706020507" pitchFamily="18"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They are relatively small with high transaction costs. </a:t>
            </a:r>
            <a:endParaRPr lang="en-US" sz="2400" dirty="0">
              <a:latin typeface="Arial" panose="020B0604020202020204" pitchFamily="34" charset="0"/>
              <a:ea typeface="PMingLiU" panose="02020500000000000000" pitchFamily="18" charset="-120"/>
              <a:cs typeface="Arial" panose="020B0604020202020204" pitchFamily="34" charset="0"/>
            </a:endParaRPr>
          </a:p>
          <a:p>
            <a:pPr marL="342900" indent="-342900">
              <a:lnSpc>
                <a:spcPct val="105000"/>
              </a:lnSpc>
              <a:spcBef>
                <a:spcPts val="0"/>
              </a:spcBef>
              <a:buFont typeface="Symbol" panose="05050102010706020507" pitchFamily="18"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They are complex (and there is scarce expertise).</a:t>
            </a:r>
            <a:endParaRPr lang="en-US" sz="2400" dirty="0">
              <a:latin typeface="Arial" panose="020B0604020202020204" pitchFamily="34" charset="0"/>
              <a:ea typeface="PMingLiU" panose="02020500000000000000" pitchFamily="18" charset="-120"/>
              <a:cs typeface="Arial" panose="020B0604020202020204" pitchFamily="34" charset="0"/>
            </a:endParaRPr>
          </a:p>
          <a:p>
            <a:pPr marL="342900" indent="-342900">
              <a:lnSpc>
                <a:spcPct val="105000"/>
              </a:lnSpc>
              <a:spcBef>
                <a:spcPts val="0"/>
              </a:spcBef>
              <a:buFont typeface="Symbol" panose="05050102010706020507" pitchFamily="18" charset="2"/>
              <a:buChar char=""/>
            </a:pPr>
            <a:r>
              <a:rPr lang="en-US" sz="2400" dirty="0">
                <a:latin typeface="Arial" panose="020B0604020202020204" pitchFamily="34" charset="0"/>
                <a:ea typeface="Times New Roman" panose="02020603050405020304" pitchFamily="18" charset="0"/>
                <a:cs typeface="Arial" panose="020B0604020202020204" pitchFamily="34" charset="0"/>
              </a:rPr>
              <a:t>They are untested. </a:t>
            </a:r>
            <a:endParaRPr lang="en-US" sz="2400" dirty="0">
              <a:latin typeface="Arial" panose="020B0604020202020204" pitchFamily="34" charset="0"/>
              <a:ea typeface="PMingLiU" panose="02020500000000000000" pitchFamily="18" charset="-120"/>
              <a:cs typeface="Arial" panose="020B0604020202020204" pitchFamily="34" charset="0"/>
            </a:endParaRPr>
          </a:p>
          <a:p>
            <a:pPr marL="0" indent="0">
              <a:lnSpc>
                <a:spcPct val="105000"/>
              </a:lnSpc>
              <a:spcBef>
                <a:spcPts val="0"/>
              </a:spcBef>
              <a:buFont typeface="Arial" panose="020B0604020202020204" pitchFamily="34" charset="0"/>
              <a:buNone/>
            </a:pPr>
            <a:endParaRPr lang="en-US" sz="2400" dirty="0">
              <a:latin typeface="Arial" panose="020B0604020202020204" pitchFamily="34" charset="0"/>
              <a:cs typeface="Arial" panose="020B0604020202020204" pitchFamily="34" charset="0"/>
            </a:endParaRPr>
          </a:p>
        </p:txBody>
      </p:sp>
      <p:sp>
        <p:nvSpPr>
          <p:cNvPr id="20" name="Arrow: Bent-Up 18">
            <a:extLst>
              <a:ext uri="{FF2B5EF4-FFF2-40B4-BE49-F238E27FC236}">
                <a16:creationId xmlns:a16="http://schemas.microsoft.com/office/drawing/2014/main" id="{E5488224-6F19-12C9-BEAC-9366A926FE8F}"/>
              </a:ext>
            </a:extLst>
          </p:cNvPr>
          <p:cNvSpPr/>
          <p:nvPr/>
        </p:nvSpPr>
        <p:spPr>
          <a:xfrm>
            <a:off x="7374194" y="4539872"/>
            <a:ext cx="1665031" cy="1179576"/>
          </a:xfrm>
          <a:prstGeom prst="bentUpArrow">
            <a:avLst>
              <a:gd name="adj1" fmla="val 15241"/>
              <a:gd name="adj2" fmla="val 28476"/>
              <a:gd name="adj3" fmla="val 279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6F8DD21-E308-0EED-9211-EE568DA6CFA2}"/>
              </a:ext>
            </a:extLst>
          </p:cNvPr>
          <p:cNvSpPr txBox="1"/>
          <p:nvPr/>
        </p:nvSpPr>
        <p:spPr>
          <a:xfrm>
            <a:off x="8870485" y="5175000"/>
            <a:ext cx="2598480" cy="584775"/>
          </a:xfrm>
          <a:prstGeom prst="rect">
            <a:avLst/>
          </a:prstGeom>
          <a:noFill/>
        </p:spPr>
        <p:txBody>
          <a:bodyPr wrap="square">
            <a:spAutoFit/>
          </a:bodyPr>
          <a:lstStyle/>
          <a:p>
            <a:pPr marL="0" marR="0">
              <a:spcBef>
                <a:spcPts val="0"/>
              </a:spcBef>
              <a:spcAft>
                <a:spcPts val="0"/>
              </a:spcAft>
            </a:pPr>
            <a:r>
              <a:rPr lang="en-US" sz="1600" kern="100" dirty="0">
                <a:solidFill>
                  <a:schemeClr val="accent1">
                    <a:lumMod val="50000"/>
                  </a:schemeClr>
                </a:solidFill>
                <a:effectLst/>
                <a:latin typeface="Arial" panose="020B0604020202020204" pitchFamily="34" charset="0"/>
                <a:ea typeface="PMingLiU" panose="02020500000000000000" pitchFamily="18" charset="-120"/>
                <a:cs typeface="Arial" panose="020B0604020202020204" pitchFamily="34" charset="0"/>
              </a:rPr>
              <a:t>[Generates policy recommendations]</a:t>
            </a:r>
          </a:p>
        </p:txBody>
      </p:sp>
      <p:sp>
        <p:nvSpPr>
          <p:cNvPr id="22" name="Title 1">
            <a:extLst>
              <a:ext uri="{FF2B5EF4-FFF2-40B4-BE49-F238E27FC236}">
                <a16:creationId xmlns:a16="http://schemas.microsoft.com/office/drawing/2014/main" id="{E8536FF9-3BEE-7B49-C8B4-CE252505FAEA}"/>
              </a:ext>
            </a:extLst>
          </p:cNvPr>
          <p:cNvSpPr txBox="1">
            <a:spLocks/>
          </p:cNvSpPr>
          <p:nvPr/>
        </p:nvSpPr>
        <p:spPr>
          <a:xfrm>
            <a:off x="1" y="36580"/>
            <a:ext cx="12192000" cy="117957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4400" b="1" dirty="0">
                <a:solidFill>
                  <a:srgbClr val="7030A0"/>
                </a:solidFill>
                <a:latin typeface="Arial" panose="020B0604020202020204" pitchFamily="34" charset="0"/>
                <a:cs typeface="Arial" panose="020B0604020202020204" pitchFamily="34" charset="0"/>
                <a:sym typeface="Helvetica" pitchFamily="-84" charset="0"/>
              </a:rPr>
              <a:t>Benefits and Costs of Investments in Climate Adaptation</a:t>
            </a:r>
            <a:endParaRPr lang="en-US" sz="44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9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9">
                                            <p:bg/>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9">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uiExpand="1" build="p"/>
      <p:bldP spid="19" grpId="1" build="p" animBg="1"/>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28B5E86E-EA00-1310-E655-42EAEAFEDAE3}"/>
              </a:ext>
            </a:extLst>
          </p:cNvPr>
          <p:cNvSpPr txBox="1">
            <a:spLocks/>
          </p:cNvSpPr>
          <p:nvPr/>
        </p:nvSpPr>
        <p:spPr>
          <a:xfrm>
            <a:off x="0" y="143455"/>
            <a:ext cx="11877963" cy="12327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7030A0"/>
                </a:solidFill>
                <a:latin typeface="Arial" panose="020B0604020202020204" pitchFamily="34" charset="0"/>
                <a:cs typeface="Arial" panose="020B0604020202020204" pitchFamily="34" charset="0"/>
                <a:sym typeface="Helvetica" pitchFamily="-84" charset="0"/>
              </a:rPr>
              <a:t>The Triple Dividend of Resilience (TDR) Explained</a:t>
            </a:r>
            <a:endParaRPr lang="en-US" b="1" dirty="0">
              <a:solidFill>
                <a:srgbClr val="7030A0"/>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29C210D6-CD8B-734D-AD76-93E3ABD16DC2}"/>
              </a:ext>
            </a:extLst>
          </p:cNvPr>
          <p:cNvSpPr txBox="1">
            <a:spLocks/>
          </p:cNvSpPr>
          <p:nvPr/>
        </p:nvSpPr>
        <p:spPr>
          <a:xfrm>
            <a:off x="118753" y="1499507"/>
            <a:ext cx="11759211" cy="40937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sym typeface="Helvetica" pitchFamily="-84" charset="0"/>
              </a:rPr>
              <a:t>The TDR approach is built on CBA but one that is </a:t>
            </a:r>
            <a:r>
              <a:rPr lang="en-GB" b="1" dirty="0">
                <a:latin typeface="Arial" panose="020B0604020202020204" pitchFamily="34" charset="0"/>
                <a:cs typeface="Arial" panose="020B0604020202020204" pitchFamily="34" charset="0"/>
                <a:sym typeface="Helvetica" pitchFamily="-84" charset="0"/>
              </a:rPr>
              <a:t>broader than traditional CBAs, quantifying a wider range of benefits </a:t>
            </a:r>
            <a:r>
              <a:rPr lang="en-GB" dirty="0">
                <a:latin typeface="Arial" panose="020B0604020202020204" pitchFamily="34" charset="0"/>
                <a:cs typeface="Arial" panose="020B0604020202020204" pitchFamily="34" charset="0"/>
                <a:sym typeface="Helvetica" pitchFamily="-84" charset="0"/>
              </a:rPr>
              <a:t>and grouping them along three dividends:</a:t>
            </a:r>
          </a:p>
          <a:p>
            <a:pPr lvl="1"/>
            <a:r>
              <a:rPr lang="en-GB" sz="2800" dirty="0">
                <a:latin typeface="Arial" panose="020B0604020202020204" pitchFamily="34" charset="0"/>
                <a:cs typeface="Arial" panose="020B0604020202020204" pitchFamily="34" charset="0"/>
                <a:sym typeface="Helvetica" pitchFamily="-84" charset="0"/>
              </a:rPr>
              <a:t>avoided losses (Dividend I)</a:t>
            </a:r>
          </a:p>
          <a:p>
            <a:pPr lvl="1"/>
            <a:r>
              <a:rPr lang="en-GB" sz="2800" dirty="0">
                <a:latin typeface="Arial" panose="020B0604020202020204" pitchFamily="34" charset="0"/>
                <a:cs typeface="Arial" panose="020B0604020202020204" pitchFamily="34" charset="0"/>
                <a:sym typeface="Helvetica" pitchFamily="-84" charset="0"/>
              </a:rPr>
              <a:t>induced economic and development benefits (Dividend II)</a:t>
            </a:r>
          </a:p>
          <a:p>
            <a:pPr lvl="1"/>
            <a:r>
              <a:rPr lang="en-GB" sz="2800" dirty="0">
                <a:latin typeface="Arial" panose="020B0604020202020204" pitchFamily="34" charset="0"/>
                <a:cs typeface="Arial" panose="020B0604020202020204" pitchFamily="34" charset="0"/>
                <a:sym typeface="Helvetica" pitchFamily="-84" charset="0"/>
              </a:rPr>
              <a:t>additional environmental and social benefits (Dividend III) </a:t>
            </a:r>
          </a:p>
          <a:p>
            <a:r>
              <a:rPr lang="en-GB" dirty="0">
                <a:latin typeface="Arial" panose="020B0604020202020204" pitchFamily="34" charset="0"/>
                <a:cs typeface="Arial" panose="020B0604020202020204" pitchFamily="34" charset="0"/>
                <a:sym typeface="Helvetica" pitchFamily="-84" charset="0"/>
              </a:rPr>
              <a:t>Potential losses from climate impacts are more commonly quantified while second and, especially, third dividend benefits are not.</a:t>
            </a:r>
            <a:endParaRPr lang="de-DE"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34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834153CA-B90C-446B-D0EB-1544A751DF68}"/>
              </a:ext>
            </a:extLst>
          </p:cNvPr>
          <p:cNvSpPr txBox="1">
            <a:spLocks/>
          </p:cNvSpPr>
          <p:nvPr/>
        </p:nvSpPr>
        <p:spPr>
          <a:xfrm>
            <a:off x="0" y="265628"/>
            <a:ext cx="12192000" cy="9361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7030A0"/>
                </a:solidFill>
                <a:latin typeface="Arial" panose="020B0604020202020204" pitchFamily="34" charset="0"/>
                <a:cs typeface="Arial" panose="020B0604020202020204" pitchFamily="34" charset="0"/>
              </a:rPr>
              <a:t>TDR Explained</a:t>
            </a:r>
            <a:endParaRPr lang="en-US" b="1" dirty="0">
              <a:solidFill>
                <a:srgbClr val="7030A0"/>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A3A23100-9E71-1D40-0A50-8F41C818D633}"/>
              </a:ext>
            </a:extLst>
          </p:cNvPr>
          <p:cNvSpPr txBox="1">
            <a:spLocks/>
          </p:cNvSpPr>
          <p:nvPr/>
        </p:nvSpPr>
        <p:spPr>
          <a:xfrm>
            <a:off x="0" y="1376220"/>
            <a:ext cx="12191999" cy="40983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sym typeface="Helvetica" pitchFamily="-84" charset="0"/>
              </a:rPr>
              <a:t>The second and third dividend benefits accrue </a:t>
            </a:r>
            <a:r>
              <a:rPr lang="en-GB" b="1" dirty="0">
                <a:latin typeface="Arial" panose="020B0604020202020204" pitchFamily="34" charset="0"/>
                <a:cs typeface="Arial" panose="020B0604020202020204" pitchFamily="34" charset="0"/>
                <a:sym typeface="Helvetica" pitchFamily="-84" charset="0"/>
              </a:rPr>
              <a:t>even when the anticipated disaster does NOT occur </a:t>
            </a:r>
            <a:r>
              <a:rPr lang="en-GB" dirty="0">
                <a:latin typeface="Arial" panose="020B0604020202020204" pitchFamily="34" charset="0"/>
                <a:cs typeface="Arial" panose="020B0604020202020204" pitchFamily="34" charset="0"/>
                <a:sym typeface="Helvetica" pitchFamily="-84" charset="0"/>
              </a:rPr>
              <a:t>and are often larger than the “avoided losses” (the first dividend) that accrue when disaster does strike. </a:t>
            </a:r>
          </a:p>
          <a:p>
            <a:r>
              <a:rPr lang="en-GB" dirty="0">
                <a:latin typeface="Arial" panose="020B0604020202020204" pitchFamily="34" charset="0"/>
                <a:cs typeface="Arial" panose="020B0604020202020204" pitchFamily="34" charset="0"/>
                <a:sym typeface="Helvetica" pitchFamily="-84" charset="0"/>
              </a:rPr>
              <a:t>The total benefits of adaptation investments are often:</a:t>
            </a:r>
          </a:p>
          <a:p>
            <a:pPr lvl="1"/>
            <a:r>
              <a:rPr lang="en-GB" sz="2800" dirty="0">
                <a:latin typeface="Arial" panose="020B0604020202020204" pitchFamily="34" charset="0"/>
                <a:cs typeface="Arial" panose="020B0604020202020204" pitchFamily="34" charset="0"/>
                <a:sym typeface="Helvetica" pitchFamily="-84" charset="0"/>
              </a:rPr>
              <a:t>larger than assumed, </a:t>
            </a:r>
          </a:p>
          <a:p>
            <a:pPr lvl="1"/>
            <a:r>
              <a:rPr lang="en-GB" sz="2800" dirty="0">
                <a:latin typeface="Arial" panose="020B0604020202020204" pitchFamily="34" charset="0"/>
                <a:cs typeface="Arial" panose="020B0604020202020204" pitchFamily="34" charset="0"/>
                <a:sym typeface="Helvetica" pitchFamily="-84" charset="0"/>
              </a:rPr>
              <a:t>don’t always rely on the probabilities of disaster risk, </a:t>
            </a:r>
          </a:p>
          <a:p>
            <a:pPr lvl="1"/>
            <a:r>
              <a:rPr lang="en-GB" sz="2800" dirty="0">
                <a:latin typeface="Arial" panose="020B0604020202020204" pitchFamily="34" charset="0"/>
                <a:cs typeface="Arial" panose="020B0604020202020204" pitchFamily="34" charset="0"/>
                <a:sym typeface="Helvetica" pitchFamily="-84" charset="0"/>
              </a:rPr>
              <a:t>and include significant private benefits.</a:t>
            </a:r>
          </a:p>
          <a:p>
            <a:endParaRPr lang="en-GB" dirty="0">
              <a:latin typeface="Arial" panose="020B0604020202020204" pitchFamily="34" charset="0"/>
              <a:cs typeface="Arial" panose="020B0604020202020204" pitchFamily="34" charset="0"/>
              <a:sym typeface="Helvetica" pitchFamily="-84" charset="0"/>
            </a:endParaRPr>
          </a:p>
          <a:p>
            <a:endParaRPr lang="en-GB" dirty="0">
              <a:latin typeface="Arial" panose="020B0604020202020204" pitchFamily="34" charset="0"/>
              <a:cs typeface="Arial" panose="020B0604020202020204" pitchFamily="34" charset="0"/>
              <a:sym typeface="Helvetica" pitchFamily="-84" charset="0"/>
            </a:endParaRPr>
          </a:p>
          <a:p>
            <a:endParaRPr lang="de-DE"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3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834153CA-B90C-446B-D0EB-1544A751DF68}"/>
              </a:ext>
            </a:extLst>
          </p:cNvPr>
          <p:cNvSpPr txBox="1">
            <a:spLocks/>
          </p:cNvSpPr>
          <p:nvPr/>
        </p:nvSpPr>
        <p:spPr>
          <a:xfrm>
            <a:off x="0" y="265628"/>
            <a:ext cx="12192000" cy="9361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7030A0"/>
                </a:solidFill>
                <a:latin typeface="Arial" panose="020B0604020202020204" pitchFamily="34" charset="0"/>
                <a:cs typeface="Arial" panose="020B0604020202020204" pitchFamily="34" charset="0"/>
              </a:rPr>
              <a:t>TDR Analysis</a:t>
            </a:r>
            <a:endParaRPr lang="en-US" b="1" dirty="0">
              <a:solidFill>
                <a:srgbClr val="7030A0"/>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C476CF30-14E9-5782-A987-7070AF710074}"/>
              </a:ext>
            </a:extLst>
          </p:cNvPr>
          <p:cNvSpPr txBox="1">
            <a:spLocks/>
          </p:cNvSpPr>
          <p:nvPr/>
        </p:nvSpPr>
        <p:spPr>
          <a:xfrm>
            <a:off x="0" y="1028626"/>
            <a:ext cx="12191999" cy="4754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sym typeface="Helvetica" pitchFamily="-84" charset="0"/>
              </a:rPr>
              <a:t>Conducted by grouping benefits according to the 3 dividends and calculating NPVs and BCRs.</a:t>
            </a:r>
          </a:p>
          <a:p>
            <a:r>
              <a:rPr lang="en-GB" dirty="0">
                <a:latin typeface="Arial" panose="020B0604020202020204" pitchFamily="34" charset="0"/>
                <a:cs typeface="Arial" panose="020B0604020202020204" pitchFamily="34" charset="0"/>
                <a:sym typeface="Helvetica" pitchFamily="-84" charset="0"/>
              </a:rPr>
              <a:t>If new data can’t be modelled/ gathered (preferable), it may be possible to turn to evidence from other reports/ similar projects to draw assumptions for the case at hand, although this will be limited (e.g. economic analysis).</a:t>
            </a:r>
          </a:p>
          <a:p>
            <a:r>
              <a:rPr lang="en-GB" dirty="0">
                <a:latin typeface="Arial" panose="020B0604020202020204" pitchFamily="34" charset="0"/>
                <a:cs typeface="Arial" panose="020B0604020202020204" pitchFamily="34" charset="0"/>
                <a:sym typeface="Helvetica" pitchFamily="-84" charset="0"/>
              </a:rPr>
              <a:t>Costs and benefits need to be discounted over the period under analysis (e.g. 10-20 years). </a:t>
            </a:r>
          </a:p>
          <a:p>
            <a:r>
              <a:rPr lang="en-GB" dirty="0">
                <a:latin typeface="Arial" panose="020B0604020202020204" pitchFamily="34" charset="0"/>
                <a:cs typeface="Arial" panose="020B0604020202020204" pitchFamily="34" charset="0"/>
                <a:sym typeface="Helvetica" pitchFamily="-84" charset="0"/>
              </a:rPr>
              <a:t>Low discount rates are widely accepted to be more appropriate (e.g. 2%-3% or even lower).</a:t>
            </a:r>
          </a:p>
          <a:p>
            <a:r>
              <a:rPr lang="en-GB" dirty="0">
                <a:latin typeface="Arial" panose="020B0604020202020204" pitchFamily="34" charset="0"/>
                <a:cs typeface="Arial" panose="020B0604020202020204" pitchFamily="34" charset="0"/>
                <a:sym typeface="Helvetica" pitchFamily="-84" charset="0"/>
              </a:rPr>
              <a:t>Getting discount rates right is important for selecting the right projects during times of scarce public resources.</a:t>
            </a:r>
          </a:p>
          <a:p>
            <a:endParaRPr lang="en-GB" dirty="0">
              <a:latin typeface="Arial" panose="020B0604020202020204" pitchFamily="34" charset="0"/>
              <a:cs typeface="Arial" panose="020B0604020202020204" pitchFamily="34" charset="0"/>
              <a:sym typeface="Helvetica" pitchFamily="-84" charset="0"/>
            </a:endParaRPr>
          </a:p>
          <a:p>
            <a:endParaRPr lang="en-GB" dirty="0">
              <a:latin typeface="Arial" panose="020B0604020202020204" pitchFamily="34" charset="0"/>
              <a:cs typeface="Arial" panose="020B0604020202020204" pitchFamily="34" charset="0"/>
              <a:sym typeface="Helvetica" pitchFamily="-84" charset="0"/>
            </a:endParaRPr>
          </a:p>
          <a:p>
            <a:endParaRPr lang="de-DE"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0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834153CA-B90C-446B-D0EB-1544A751DF68}"/>
              </a:ext>
            </a:extLst>
          </p:cNvPr>
          <p:cNvSpPr txBox="1">
            <a:spLocks/>
          </p:cNvSpPr>
          <p:nvPr/>
        </p:nvSpPr>
        <p:spPr>
          <a:xfrm>
            <a:off x="0" y="265628"/>
            <a:ext cx="12192000" cy="9361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7030A0"/>
                </a:solidFill>
                <a:latin typeface="Arial" panose="020B0604020202020204" pitchFamily="34" charset="0"/>
                <a:cs typeface="Arial" panose="020B0604020202020204" pitchFamily="34" charset="0"/>
              </a:rPr>
              <a:t>TDR Analysis</a:t>
            </a:r>
            <a:endParaRPr lang="en-US" b="1" dirty="0">
              <a:solidFill>
                <a:srgbClr val="7030A0"/>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CB26963A-C8B8-7735-5956-B7F43176F1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3670" y="994410"/>
            <a:ext cx="10071652" cy="4561401"/>
          </a:xfrm>
          <a:prstGeom prst="rect">
            <a:avLst/>
          </a:prstGeom>
          <a:noFill/>
        </p:spPr>
      </p:pic>
      <p:sp>
        <p:nvSpPr>
          <p:cNvPr id="7" name="TextBox 6">
            <a:extLst>
              <a:ext uri="{FF2B5EF4-FFF2-40B4-BE49-F238E27FC236}">
                <a16:creationId xmlns:a16="http://schemas.microsoft.com/office/drawing/2014/main" id="{5AC705E9-B9FC-D6AF-E8CE-D93244285A43}"/>
              </a:ext>
            </a:extLst>
          </p:cNvPr>
          <p:cNvSpPr txBox="1"/>
          <p:nvPr/>
        </p:nvSpPr>
        <p:spPr>
          <a:xfrm>
            <a:off x="3959171" y="5555812"/>
            <a:ext cx="6198829" cy="307777"/>
          </a:xfrm>
          <a:prstGeom prst="rect">
            <a:avLst/>
          </a:prstGeom>
          <a:noFill/>
        </p:spPr>
        <p:txBody>
          <a:bodyPr wrap="square" rtlCol="0">
            <a:spAutoFit/>
          </a:bodyPr>
          <a:lstStyle/>
          <a:p>
            <a:r>
              <a:rPr lang="en-GB" sz="1400" dirty="0"/>
              <a:t>Source: </a:t>
            </a:r>
            <a:r>
              <a:rPr lang="en-GB" sz="1400" dirty="0" err="1"/>
              <a:t>Bramby</a:t>
            </a:r>
            <a:r>
              <a:rPr lang="en-GB" sz="1400" dirty="0"/>
              <a:t> and Cloutier (2022), World Bank Blogs.</a:t>
            </a:r>
          </a:p>
        </p:txBody>
      </p:sp>
    </p:spTree>
    <p:extLst>
      <p:ext uri="{BB962C8B-B14F-4D97-AF65-F5344CB8AC3E}">
        <p14:creationId xmlns:p14="http://schemas.microsoft.com/office/powerpoint/2010/main" val="311108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05E2B8EB-1623-5148-5144-3CE3E459C9FB}"/>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descr="-">
            <a:extLst>
              <a:ext uri="{FF2B5EF4-FFF2-40B4-BE49-F238E27FC236}">
                <a16:creationId xmlns:a16="http://schemas.microsoft.com/office/drawing/2014/main" id="{834C94BF-6E44-A9EA-9CA5-B3D24BF4E244}"/>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descr="-">
            <a:extLst>
              <a:ext uri="{FF2B5EF4-FFF2-40B4-BE49-F238E27FC236}">
                <a16:creationId xmlns:a16="http://schemas.microsoft.com/office/drawing/2014/main" id="{8EAA83B2-3333-4906-4EA2-4FA8FC2595C2}"/>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ightning Bolt 7" descr="-">
            <a:extLst>
              <a:ext uri="{FF2B5EF4-FFF2-40B4-BE49-F238E27FC236}">
                <a16:creationId xmlns:a16="http://schemas.microsoft.com/office/drawing/2014/main" id="{5974D4E1-9D66-A245-552A-24E100A7A20C}"/>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7F13438-B54E-575C-A4BA-8504957754A2}"/>
              </a:ext>
            </a:extLst>
          </p:cNvPr>
          <p:cNvPicPr>
            <a:picLocks noChangeAspect="1"/>
          </p:cNvPicPr>
          <p:nvPr/>
        </p:nvPicPr>
        <p:blipFill rotWithShape="1">
          <a:blip r:embed="rId3"/>
          <a:srcRect l="43489" t="30963" r="42266" b="10664"/>
          <a:stretch>
            <a:fillRect/>
          </a:stretch>
        </p:blipFill>
        <p:spPr>
          <a:xfrm>
            <a:off x="10389704" y="1502096"/>
            <a:ext cx="1613354" cy="3957800"/>
          </a:xfrm>
          <a:prstGeom prst="rect">
            <a:avLst/>
          </a:prstGeom>
        </p:spPr>
      </p:pic>
      <p:pic>
        <p:nvPicPr>
          <p:cNvPr id="7" name="Picture 6">
            <a:extLst>
              <a:ext uri="{FF2B5EF4-FFF2-40B4-BE49-F238E27FC236}">
                <a16:creationId xmlns:a16="http://schemas.microsoft.com/office/drawing/2014/main" id="{E15EB80D-62E9-17F0-AB0E-356AA16F943A}"/>
              </a:ext>
            </a:extLst>
          </p:cNvPr>
          <p:cNvPicPr>
            <a:picLocks noChangeAspect="1"/>
          </p:cNvPicPr>
          <p:nvPr/>
        </p:nvPicPr>
        <p:blipFill rotWithShape="1">
          <a:blip r:embed="rId4"/>
          <a:srcRect l="9051" t="55805" r="63595" b="14102"/>
          <a:stretch>
            <a:fillRect/>
          </a:stretch>
        </p:blipFill>
        <p:spPr>
          <a:xfrm>
            <a:off x="4110878" y="1485012"/>
            <a:ext cx="2476499" cy="1402715"/>
          </a:xfrm>
          <a:prstGeom prst="rect">
            <a:avLst/>
          </a:prstGeom>
        </p:spPr>
      </p:pic>
      <p:pic>
        <p:nvPicPr>
          <p:cNvPr id="9" name="Picture 8">
            <a:extLst>
              <a:ext uri="{FF2B5EF4-FFF2-40B4-BE49-F238E27FC236}">
                <a16:creationId xmlns:a16="http://schemas.microsoft.com/office/drawing/2014/main" id="{9563F293-E92F-6396-0FC5-2C278FB0ECF2}"/>
              </a:ext>
            </a:extLst>
          </p:cNvPr>
          <p:cNvPicPr>
            <a:picLocks noChangeAspect="1"/>
          </p:cNvPicPr>
          <p:nvPr/>
        </p:nvPicPr>
        <p:blipFill rotWithShape="1">
          <a:blip r:embed="rId4"/>
          <a:srcRect l="65504" t="56533" r="9366" b="15584"/>
          <a:stretch>
            <a:fillRect/>
          </a:stretch>
        </p:blipFill>
        <p:spPr>
          <a:xfrm>
            <a:off x="7282995" y="1445642"/>
            <a:ext cx="1949781" cy="1398793"/>
          </a:xfrm>
          <a:prstGeom prst="rect">
            <a:avLst/>
          </a:prstGeom>
        </p:spPr>
      </p:pic>
      <p:pic>
        <p:nvPicPr>
          <p:cNvPr id="10" name="Picture 9">
            <a:extLst>
              <a:ext uri="{FF2B5EF4-FFF2-40B4-BE49-F238E27FC236}">
                <a16:creationId xmlns:a16="http://schemas.microsoft.com/office/drawing/2014/main" id="{D3CBAAEC-94C6-1BC7-0D8A-C74F444FFA9B}"/>
              </a:ext>
            </a:extLst>
          </p:cNvPr>
          <p:cNvPicPr>
            <a:picLocks noChangeAspect="1"/>
          </p:cNvPicPr>
          <p:nvPr/>
        </p:nvPicPr>
        <p:blipFill rotWithShape="1">
          <a:blip r:embed="rId4"/>
          <a:srcRect l="65504" t="28389" r="9366" b="45598"/>
          <a:stretch>
            <a:fillRect/>
          </a:stretch>
        </p:blipFill>
        <p:spPr>
          <a:xfrm>
            <a:off x="1271689" y="1445642"/>
            <a:ext cx="2476500" cy="1442085"/>
          </a:xfrm>
          <a:prstGeom prst="rect">
            <a:avLst/>
          </a:prstGeom>
        </p:spPr>
      </p:pic>
      <p:sp>
        <p:nvSpPr>
          <p:cNvPr id="11" name="Text Box 8">
            <a:extLst>
              <a:ext uri="{FF2B5EF4-FFF2-40B4-BE49-F238E27FC236}">
                <a16:creationId xmlns:a16="http://schemas.microsoft.com/office/drawing/2014/main" id="{ACEB53F1-974E-5586-BC63-08EBE172F970}"/>
              </a:ext>
            </a:extLst>
          </p:cNvPr>
          <p:cNvSpPr txBox="1"/>
          <p:nvPr/>
        </p:nvSpPr>
        <p:spPr>
          <a:xfrm>
            <a:off x="-42593" y="3070656"/>
            <a:ext cx="10555191" cy="1446550"/>
          </a:xfrm>
          <a:prstGeom prst="rect">
            <a:avLst/>
          </a:prstGeom>
          <a:noFill/>
          <a:effectLst>
            <a:glow rad="228600">
              <a:schemeClr val="accent4">
                <a:satMod val="175000"/>
                <a:alpha val="40000"/>
              </a:schemeClr>
            </a:glow>
          </a:effectLst>
        </p:spPr>
        <p:txBody>
          <a:bodyPr wrap="square" rtlCol="0" anchor="t">
            <a:spAutoFit/>
          </a:bodyPr>
          <a:lstStyle/>
          <a:p>
            <a:pPr algn="ctr"/>
            <a:r>
              <a:rPr lang="en-US" altLang="en-US" sz="4400" b="1" dirty="0">
                <a:solidFill>
                  <a:srgbClr val="7030A0"/>
                </a:solidFill>
                <a:latin typeface="Arial" panose="020B0604020202020204" pitchFamily="34" charset="0"/>
                <a:cs typeface="Arial" panose="020B0604020202020204" pitchFamily="34" charset="0"/>
                <a:sym typeface="+mn-ea"/>
              </a:rPr>
              <a:t>Greater Accra Resilient and Integrated Development (GARID) Project</a:t>
            </a:r>
            <a:endParaRPr lang="en-US" sz="4400" dirty="0">
              <a:solidFill>
                <a:srgbClr val="7030A0"/>
              </a:solidFill>
              <a:latin typeface="Arial" panose="020B0604020202020204" pitchFamily="34" charset="0"/>
              <a:cs typeface="Arial" panose="020B0604020202020204" pitchFamily="34" charset="0"/>
            </a:endParaRPr>
          </a:p>
        </p:txBody>
      </p:sp>
      <p:pic>
        <p:nvPicPr>
          <p:cNvPr id="12" name="Picture 2" descr="Image result for ministry of local government and rural development">
            <a:extLst>
              <a:ext uri="{FF2B5EF4-FFF2-40B4-BE49-F238E27FC236}">
                <a16:creationId xmlns:a16="http://schemas.microsoft.com/office/drawing/2014/main" id="{33D19171-7FF6-3957-FF61-FAEF88204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5479" y="4549786"/>
            <a:ext cx="1148490" cy="11671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1500E3B-D403-1061-9A74-B427D159506D}"/>
              </a:ext>
            </a:extLst>
          </p:cNvPr>
          <p:cNvGrpSpPr/>
          <p:nvPr/>
        </p:nvGrpSpPr>
        <p:grpSpPr>
          <a:xfrm>
            <a:off x="623052" y="4417644"/>
            <a:ext cx="1936115" cy="1293856"/>
            <a:chOff x="183459" y="5135344"/>
            <a:chExt cx="2581275" cy="1518721"/>
          </a:xfrm>
        </p:grpSpPr>
        <p:pic>
          <p:nvPicPr>
            <p:cNvPr id="14" name="Picture 4" descr="Image result for ministry of works and housing">
              <a:extLst>
                <a:ext uri="{FF2B5EF4-FFF2-40B4-BE49-F238E27FC236}">
                  <a16:creationId xmlns:a16="http://schemas.microsoft.com/office/drawing/2014/main" id="{B72D19CB-796F-C74D-B1AC-ACB4CBE4CC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59" t="7214" r="21173" b="31468"/>
            <a:stretch>
              <a:fillRect/>
            </a:stretch>
          </p:blipFill>
          <p:spPr bwMode="auto">
            <a:xfrm>
              <a:off x="952500" y="5135344"/>
              <a:ext cx="1190625" cy="9511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4">
              <a:extLst>
                <a:ext uri="{FF2B5EF4-FFF2-40B4-BE49-F238E27FC236}">
                  <a16:creationId xmlns:a16="http://schemas.microsoft.com/office/drawing/2014/main" id="{E97F7929-2A4C-6DF4-1FDB-4A1CA59A6905}"/>
                </a:ext>
              </a:extLst>
            </p:cNvPr>
            <p:cNvSpPr txBox="1"/>
            <p:nvPr/>
          </p:nvSpPr>
          <p:spPr>
            <a:xfrm>
              <a:off x="183459" y="6059268"/>
              <a:ext cx="2581275" cy="594797"/>
            </a:xfrm>
            <a:prstGeom prst="rect">
              <a:avLst/>
            </a:prstGeom>
            <a:noFill/>
          </p:spPr>
          <p:txBody>
            <a:bodyPr wrap="square" rtlCol="0">
              <a:spAutoFit/>
            </a:bodyPr>
            <a:lstStyle/>
            <a:p>
              <a:pPr algn="ctr"/>
              <a:r>
                <a:rPr lang="en-US" sz="1350" b="1" dirty="0">
                  <a:solidFill>
                    <a:prstClr val="black"/>
                  </a:solidFill>
                  <a:latin typeface="Calibri" panose="020F0502020204030204"/>
                </a:rPr>
                <a:t>MINISTRY OF WORKS AND HOUSING</a:t>
              </a:r>
            </a:p>
          </p:txBody>
        </p:sp>
      </p:grpSp>
      <p:pic>
        <p:nvPicPr>
          <p:cNvPr id="16" name="Content Placeholder 11">
            <a:extLst>
              <a:ext uri="{FF2B5EF4-FFF2-40B4-BE49-F238E27FC236}">
                <a16:creationId xmlns:a16="http://schemas.microsoft.com/office/drawing/2014/main" id="{F8F156E6-9620-9A27-521E-F5F2BF683C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3345" y="4458060"/>
            <a:ext cx="1503289" cy="1173006"/>
          </a:xfrm>
          <a:prstGeom prst="rect">
            <a:avLst/>
          </a:prstGeom>
        </p:spPr>
      </p:pic>
      <p:grpSp>
        <p:nvGrpSpPr>
          <p:cNvPr id="17" name="Group 16">
            <a:extLst>
              <a:ext uri="{FF2B5EF4-FFF2-40B4-BE49-F238E27FC236}">
                <a16:creationId xmlns:a16="http://schemas.microsoft.com/office/drawing/2014/main" id="{1C5EFB56-4E17-72CB-B9BE-01D90AD1BEA6}"/>
              </a:ext>
            </a:extLst>
          </p:cNvPr>
          <p:cNvGrpSpPr/>
          <p:nvPr/>
        </p:nvGrpSpPr>
        <p:grpSpPr>
          <a:xfrm>
            <a:off x="2898555" y="4507985"/>
            <a:ext cx="2156817" cy="1200774"/>
            <a:chOff x="3486944" y="5135344"/>
            <a:chExt cx="2875756" cy="1601032"/>
          </a:xfrm>
        </p:grpSpPr>
        <p:pic>
          <p:nvPicPr>
            <p:cNvPr id="18" name="Picture 4" descr="Image result for ministry of works and housing">
              <a:extLst>
                <a:ext uri="{FF2B5EF4-FFF2-40B4-BE49-F238E27FC236}">
                  <a16:creationId xmlns:a16="http://schemas.microsoft.com/office/drawing/2014/main" id="{1A3049A6-DDD8-62E0-F147-6BA75DFF7A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259" t="7214" r="21173" b="31468"/>
            <a:stretch>
              <a:fillRect/>
            </a:stretch>
          </p:blipFill>
          <p:spPr bwMode="auto">
            <a:xfrm>
              <a:off x="4217885" y="5135344"/>
              <a:ext cx="1190625" cy="9511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BCF6468-11BF-06E7-C3FE-E8434157CE88}"/>
                </a:ext>
              </a:extLst>
            </p:cNvPr>
            <p:cNvSpPr txBox="1"/>
            <p:nvPr/>
          </p:nvSpPr>
          <p:spPr>
            <a:xfrm>
              <a:off x="3486944" y="6059268"/>
              <a:ext cx="2875756" cy="677108"/>
            </a:xfrm>
            <a:prstGeom prst="rect">
              <a:avLst/>
            </a:prstGeom>
            <a:noFill/>
          </p:spPr>
          <p:txBody>
            <a:bodyPr wrap="square" rtlCol="0">
              <a:spAutoFit/>
            </a:bodyPr>
            <a:lstStyle/>
            <a:p>
              <a:pPr algn="ctr"/>
              <a:r>
                <a:rPr lang="en-US" sz="1350" b="1" dirty="0">
                  <a:solidFill>
                    <a:prstClr val="black"/>
                  </a:solidFill>
                  <a:latin typeface="Calibri" panose="020F0502020204030204"/>
                </a:rPr>
                <a:t>MINISTRY OF SANITATION AND WATER RESOURCES</a:t>
              </a:r>
            </a:p>
          </p:txBody>
        </p:sp>
      </p:grpSp>
      <p:pic>
        <p:nvPicPr>
          <p:cNvPr id="20" name="Picture 19">
            <a:extLst>
              <a:ext uri="{FF2B5EF4-FFF2-40B4-BE49-F238E27FC236}">
                <a16:creationId xmlns:a16="http://schemas.microsoft.com/office/drawing/2014/main" id="{4D2048CA-9317-B946-EDF1-A23527482B81}"/>
              </a:ext>
            </a:extLst>
          </p:cNvPr>
          <p:cNvPicPr>
            <a:picLocks noChangeAspect="1"/>
          </p:cNvPicPr>
          <p:nvPr/>
        </p:nvPicPr>
        <p:blipFill>
          <a:blip r:embed="rId8"/>
          <a:stretch>
            <a:fillRect/>
          </a:stretch>
        </p:blipFill>
        <p:spPr>
          <a:xfrm>
            <a:off x="5302985" y="4507985"/>
            <a:ext cx="1428750" cy="800100"/>
          </a:xfrm>
          <a:prstGeom prst="rect">
            <a:avLst/>
          </a:prstGeom>
        </p:spPr>
      </p:pic>
      <p:pic>
        <p:nvPicPr>
          <p:cNvPr id="21" name="Picture 20">
            <a:extLst>
              <a:ext uri="{FF2B5EF4-FFF2-40B4-BE49-F238E27FC236}">
                <a16:creationId xmlns:a16="http://schemas.microsoft.com/office/drawing/2014/main" id="{CE55916A-AFB5-AD43-DD3A-B19AF45D3D6A}"/>
              </a:ext>
            </a:extLst>
          </p:cNvPr>
          <p:cNvPicPr>
            <a:picLocks noChangeAspect="1"/>
          </p:cNvPicPr>
          <p:nvPr/>
        </p:nvPicPr>
        <p:blipFill>
          <a:blip r:embed="rId9"/>
          <a:stretch>
            <a:fillRect/>
          </a:stretch>
        </p:blipFill>
        <p:spPr>
          <a:xfrm>
            <a:off x="5497408" y="5325750"/>
            <a:ext cx="784741" cy="439455"/>
          </a:xfrm>
          <a:prstGeom prst="rect">
            <a:avLst/>
          </a:prstGeom>
        </p:spPr>
      </p:pic>
      <p:pic>
        <p:nvPicPr>
          <p:cNvPr id="22" name="Content Placeholder 12" descr="A picture containing shape&#10;&#10;Description automatically generated">
            <a:extLst>
              <a:ext uri="{FF2B5EF4-FFF2-40B4-BE49-F238E27FC236}">
                <a16:creationId xmlns:a16="http://schemas.microsoft.com/office/drawing/2014/main" id="{D6C0C96A-90AE-917A-49F2-28C35A6653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94" y="168921"/>
            <a:ext cx="3377568" cy="1276721"/>
          </a:xfrm>
          <a:prstGeom prst="rect">
            <a:avLst/>
          </a:prstGeom>
        </p:spPr>
      </p:pic>
      <p:pic>
        <p:nvPicPr>
          <p:cNvPr id="23" name="image1.jpeg">
            <a:extLst>
              <a:ext uri="{FF2B5EF4-FFF2-40B4-BE49-F238E27FC236}">
                <a16:creationId xmlns:a16="http://schemas.microsoft.com/office/drawing/2014/main" id="{6E3E740A-F5CD-FC3A-E746-64AB032CD4E9}"/>
              </a:ext>
            </a:extLst>
          </p:cNvPr>
          <p:cNvPicPr>
            <a:picLocks noChangeAspect="1"/>
          </p:cNvPicPr>
          <p:nvPr/>
        </p:nvPicPr>
        <p:blipFill>
          <a:blip r:embed="rId11" cstate="print"/>
          <a:stretch>
            <a:fillRect/>
          </a:stretch>
        </p:blipFill>
        <p:spPr>
          <a:xfrm>
            <a:off x="10229555" y="93569"/>
            <a:ext cx="1248244" cy="1011635"/>
          </a:xfrm>
          <a:prstGeom prst="rect">
            <a:avLst/>
          </a:prstGeom>
        </p:spPr>
      </p:pic>
      <p:sp>
        <p:nvSpPr>
          <p:cNvPr id="24" name="Text Box 7">
            <a:extLst>
              <a:ext uri="{FF2B5EF4-FFF2-40B4-BE49-F238E27FC236}">
                <a16:creationId xmlns:a16="http://schemas.microsoft.com/office/drawing/2014/main" id="{5730C648-5E3D-CC75-0EC5-0D83C1B1F7CB}"/>
              </a:ext>
            </a:extLst>
          </p:cNvPr>
          <p:cNvSpPr txBox="1"/>
          <p:nvPr/>
        </p:nvSpPr>
        <p:spPr>
          <a:xfrm>
            <a:off x="9879984" y="1087247"/>
            <a:ext cx="2298763" cy="276999"/>
          </a:xfrm>
          <a:prstGeom prst="rect">
            <a:avLst/>
          </a:prstGeom>
          <a:noFill/>
        </p:spPr>
        <p:txBody>
          <a:bodyPr wrap="square" rtlCol="0" anchor="t">
            <a:spAutoFit/>
          </a:bodyPr>
          <a:lstStyle/>
          <a:p>
            <a:pPr algn="ctr"/>
            <a:r>
              <a:rPr lang="en-US" sz="1200" b="1" dirty="0">
                <a:solidFill>
                  <a:prstClr val="black"/>
                </a:solidFill>
                <a:latin typeface="Calibri" panose="020F0502020204030204"/>
                <a:sym typeface="+mn-ea"/>
              </a:rPr>
              <a:t>GOVERNMENT OF GHANA</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909941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390fa975-c71d-413f-a17b-a4a4020bb262"/>
</p:tagLst>
</file>

<file path=ppt/theme/theme1.xml><?xml version="1.0" encoding="utf-8"?>
<a:theme xmlns:a="http://schemas.openxmlformats.org/drawingml/2006/main" name="Office Theme">
  <a:themeElements>
    <a:clrScheme name="PwP template">
      <a:dk1>
        <a:srgbClr val="000000"/>
      </a:dk1>
      <a:lt1>
        <a:srgbClr val="FFFFFF"/>
      </a:lt1>
      <a:dk2>
        <a:srgbClr val="44546A"/>
      </a:dk2>
      <a:lt2>
        <a:srgbClr val="E7E6E6"/>
      </a:lt2>
      <a:accent1>
        <a:srgbClr val="E1B400"/>
      </a:accent1>
      <a:accent2>
        <a:srgbClr val="D50061"/>
      </a:accent2>
      <a:accent3>
        <a:srgbClr val="3B0964"/>
      </a:accent3>
      <a:accent4>
        <a:srgbClr val="00AB86"/>
      </a:accent4>
      <a:accent5>
        <a:srgbClr val="48464C"/>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ughborough Business School PowerPoint WhiteBG" id="{3127FD01-01EE-47CB-A088-B0F7F084A6D5}" vid="{1435D5F9-39D5-44E6-97B4-90AB5D0836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96740423CE8E44A81BC87E5955EDAA" ma:contentTypeVersion="14" ma:contentTypeDescription="Create a new document." ma:contentTypeScope="" ma:versionID="a5e89d8e02ac503f54d72c4faa936389">
  <xsd:schema xmlns:xsd="http://www.w3.org/2001/XMLSchema" xmlns:xs="http://www.w3.org/2001/XMLSchema" xmlns:p="http://schemas.microsoft.com/office/2006/metadata/properties" xmlns:ns2="6b2ea5c0-f640-437a-8059-e966eaf2bb51" xmlns:ns3="1093ccb7-eaa1-4791-bc36-026e7ab93c8a" targetNamespace="http://schemas.microsoft.com/office/2006/metadata/properties" ma:root="true" ma:fieldsID="adece37071d602aa283d6c9bd364d13d" ns2:_="" ns3:_="">
    <xsd:import namespace="6b2ea5c0-f640-437a-8059-e966eaf2bb51"/>
    <xsd:import namespace="1093ccb7-eaa1-4791-bc36-026e7ab93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ea5c0-f640-437a-8059-e966eaf2bb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93ccb7-eaa1-4791-bc36-026e7ab93c8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01d6528-0771-4fd4-8d28-e3c7e00970ae}" ma:internalName="TaxCatchAll" ma:showField="CatchAllData" ma:web="1093ccb7-eaa1-4791-bc36-026e7ab93c8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93ccb7-eaa1-4791-bc36-026e7ab93c8a" xsi:nil="true"/>
    <lcf76f155ced4ddcb4097134ff3c332f xmlns="6b2ea5c0-f640-437a-8059-e966eaf2bb5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861C9B-BB37-4F79-A976-71010A8F1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ea5c0-f640-437a-8059-e966eaf2bb51"/>
    <ds:schemaRef ds:uri="1093ccb7-eaa1-4791-bc36-026e7ab93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B250D4-6B9B-4DE3-BEEB-ACDDEB73AED6}">
  <ds:schemaRefs>
    <ds:schemaRef ds:uri="http://schemas.microsoft.com/sharepoint/v3/contenttype/forms"/>
  </ds:schemaRefs>
</ds:datastoreItem>
</file>

<file path=customXml/itemProps3.xml><?xml version="1.0" encoding="utf-8"?>
<ds:datastoreItem xmlns:ds="http://schemas.openxmlformats.org/officeDocument/2006/customXml" ds:itemID="{9BEBD4E3-394D-4F5B-90D4-A9E9D16B2330}">
  <ds:schemaRefs>
    <ds:schemaRef ds:uri="http://purl.org/dc/dcmitype/"/>
    <ds:schemaRef ds:uri="6b2ea5c0-f640-437a-8059-e966eaf2bb51"/>
    <ds:schemaRef ds:uri="http://www.w3.org/XML/1998/namespace"/>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1093ccb7-eaa1-4791-bc36-026e7ab93c8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Loughborough Business School PowerPoint WhiteBG</Template>
  <TotalTime>2372</TotalTime>
  <Words>2556</Words>
  <Application>Microsoft Macintosh PowerPoint</Application>
  <PresentationFormat>Widescreen</PresentationFormat>
  <Paragraphs>276</Paragraphs>
  <Slides>34</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Calibri</vt:lpstr>
      <vt:lpstr>Helvetica</vt:lpstr>
      <vt:lpstr>Poppins</vt:lpstr>
      <vt:lpstr>Symbol</vt:lpstr>
      <vt:lpstr>Times New Roman</vt:lpstr>
      <vt:lpstr>TimesNewRomanPS</vt:lpstr>
      <vt:lpstr>Wingdings</vt:lpstr>
      <vt:lpstr>Office Theme</vt:lpstr>
      <vt:lpstr>Quantifying Dividends of Climate Adaptation Interventions – the Case of GARID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Resilient Drainage and Flood Mitigation</vt:lpstr>
      <vt:lpstr>Solid Waste Management </vt:lpstr>
      <vt:lpstr>Upgrading of Targeted Flood Prone Low-income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Newman</dc:creator>
  <cp:lastModifiedBy>Martin Tuuli</cp:lastModifiedBy>
  <cp:revision>2</cp:revision>
  <cp:lastPrinted>2024-07-08T03:28:49Z</cp:lastPrinted>
  <dcterms:created xsi:type="dcterms:W3CDTF">2023-11-27T16:10:00Z</dcterms:created>
  <dcterms:modified xsi:type="dcterms:W3CDTF">2024-07-25T06:54:19Z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0x0101001096740423CE8E44A81BC87E5955EDAA</vt:lpwstr>
  </property>
  <property fmtid="{D5CDD505-2E9C-101B-9397-08002B2CF9AE}" pid="3" name="MediaServiceImageTags">
    <vt:lpwstr/>
  </property>
</Properties>
</file>